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36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24" r:id="rId27"/>
    <p:sldId id="325" r:id="rId28"/>
    <p:sldId id="326" r:id="rId29"/>
    <p:sldId id="327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032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09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276872"/>
            <a:ext cx="5238750" cy="847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225" y="3875137"/>
            <a:ext cx="401955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5046315"/>
            <a:ext cx="59912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90737"/>
            <a:ext cx="117348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428999"/>
            <a:ext cx="548897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6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05880"/>
            <a:ext cx="117443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92896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5290" y="4518465"/>
            <a:ext cx="225717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606" y="5247671"/>
            <a:ext cx="479536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49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1724025"/>
            <a:ext cx="117157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996952"/>
            <a:ext cx="194421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6964" y="3703008"/>
            <a:ext cx="1077570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8067" y="4432213"/>
            <a:ext cx="1481549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62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23578"/>
            <a:ext cx="116109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852936"/>
            <a:ext cx="11521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2710" y="3573016"/>
            <a:ext cx="11521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842" y="4290646"/>
            <a:ext cx="394696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842" y="4985127"/>
            <a:ext cx="394696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842" y="5876378"/>
            <a:ext cx="394696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9712" y="3573016"/>
            <a:ext cx="27717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58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66875"/>
            <a:ext cx="117157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861048"/>
            <a:ext cx="136815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795587"/>
            <a:ext cx="562927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04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72555"/>
            <a:ext cx="115824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693801"/>
            <a:ext cx="11521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17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99964"/>
            <a:ext cx="116681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18327"/>
            <a:ext cx="11521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4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58602"/>
            <a:ext cx="117252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100811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65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09787"/>
            <a:ext cx="115824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933056"/>
            <a:ext cx="201622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1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810344"/>
            <a:ext cx="7705725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221088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1780" y="5877272"/>
            <a:ext cx="2568355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81162"/>
            <a:ext cx="116395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699525"/>
            <a:ext cx="29523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3222" y="2590776"/>
            <a:ext cx="3540849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2964" y="3501008"/>
            <a:ext cx="400339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5364" y="4403833"/>
            <a:ext cx="29084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1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762" y="4946476"/>
            <a:ext cx="9134475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348880"/>
            <a:ext cx="11521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6359" y="2348880"/>
            <a:ext cx="11521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01912" y="3205969"/>
            <a:ext cx="3182719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5138" y="4131944"/>
            <a:ext cx="11521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12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24087"/>
            <a:ext cx="116109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86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28737"/>
            <a:ext cx="10906125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84784"/>
            <a:ext cx="712879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225007"/>
            <a:ext cx="50405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035234"/>
            <a:ext cx="640871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822312"/>
            <a:ext cx="640871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2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25" y="1520527"/>
            <a:ext cx="5772150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5006169"/>
            <a:ext cx="597666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5932144"/>
            <a:ext cx="597666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77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2319"/>
            <a:ext cx="117729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8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68760"/>
            <a:ext cx="109442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356992"/>
            <a:ext cx="20157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0024" y="4282967"/>
            <a:ext cx="601015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62112"/>
            <a:ext cx="108966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302" y="3573016"/>
            <a:ext cx="256137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1754" y="3638017"/>
            <a:ext cx="2886253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382" y="4580013"/>
            <a:ext cx="522957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1362075"/>
            <a:ext cx="59150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077072"/>
            <a:ext cx="583264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898874"/>
            <a:ext cx="583264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35360"/>
            <a:ext cx="115824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2219325"/>
            <a:ext cx="78200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137464"/>
            <a:ext cx="14401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7046" y="3924543"/>
            <a:ext cx="14401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706463"/>
            <a:ext cx="79629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77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24111"/>
            <a:ext cx="6738344" cy="33610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943827"/>
            <a:ext cx="4442251" cy="320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18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1457325"/>
            <a:ext cx="79438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39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908720"/>
            <a:ext cx="5906939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6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2044402"/>
            <a:ext cx="78486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22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90700"/>
            <a:ext cx="120396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717032"/>
            <a:ext cx="620905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8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</Words>
  <Application>Microsoft Office PowerPoint</Application>
  <PresentationFormat>宽屏</PresentationFormat>
  <Paragraphs>2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2025-08-12T07:47:38Z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