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1" r:id="rId23"/>
    <p:sldId id="362" r:id="rId24"/>
    <p:sldId id="363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600325"/>
            <a:ext cx="69342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95450"/>
            <a:ext cx="10487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81212"/>
            <a:ext cx="110775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8904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7388"/>
            <a:ext cx="11163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297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9752" y="513437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63588"/>
            <a:ext cx="109061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1571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09787"/>
            <a:ext cx="11039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8610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646262"/>
            <a:ext cx="10001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66925"/>
            <a:ext cx="11010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8904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18601" cy="547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3249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44634"/>
            <a:ext cx="9001000" cy="476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500"/>
          <a:stretch/>
        </p:blipFill>
        <p:spPr>
          <a:xfrm>
            <a:off x="1023937" y="1364704"/>
            <a:ext cx="10144125" cy="38644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22108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24037"/>
            <a:ext cx="110204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9742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330060" cy="5403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3651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0406" y="43651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5389" y="542997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95500"/>
            <a:ext cx="10172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71637"/>
            <a:ext cx="102489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036915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73671"/>
            <a:ext cx="10953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03833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87681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90700"/>
            <a:ext cx="83629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84549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610524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536499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804862"/>
            <a:ext cx="65436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908720"/>
            <a:ext cx="3528392" cy="525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62162"/>
            <a:ext cx="103727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14487"/>
            <a:ext cx="10915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295525"/>
            <a:ext cx="93345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571750"/>
            <a:ext cx="100679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76362"/>
            <a:ext cx="110204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513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28775"/>
            <a:ext cx="101155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976437"/>
            <a:ext cx="96202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2808" y="3501008"/>
            <a:ext cx="840359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35623"/>
            <a:ext cx="8424936" cy="5805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8006" y="3478454"/>
            <a:ext cx="8640482" cy="1606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8834" y="5193195"/>
            <a:ext cx="52252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8834" y="5991848"/>
            <a:ext cx="52252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250238" cy="538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42256"/>
            <a:ext cx="110109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14908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0600"/>
            <a:ext cx="10061004" cy="5368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3012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00162"/>
            <a:ext cx="11096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12776"/>
            <a:ext cx="101250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3240385"/>
            <a:ext cx="101060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19382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90737"/>
            <a:ext cx="10925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2025-08-11T12:33:32Z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