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362" y="3899520"/>
            <a:ext cx="79152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5" y="5487888"/>
            <a:ext cx="80962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850620"/>
            <a:ext cx="7140848" cy="6007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412415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164770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157192"/>
            <a:ext cx="76328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47862"/>
            <a:ext cx="118300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420888"/>
            <a:ext cx="5143500" cy="121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3933056"/>
            <a:ext cx="4905375" cy="110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7304" y="4085456"/>
            <a:ext cx="5124450" cy="80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6480" y="1526407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9886"/>
            <a:ext cx="11696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989" y="364502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7670" y="3717032"/>
            <a:ext cx="22889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933" y="4582573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8105" y="465313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7664" y="555596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90836"/>
            <a:ext cx="113728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573016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8348" y="4568439"/>
            <a:ext cx="26679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591588"/>
            <a:ext cx="8798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9619" y="5589240"/>
            <a:ext cx="8798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985962"/>
            <a:ext cx="77628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98596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4001" y="301610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6127" y="399995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943225"/>
            <a:ext cx="117252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008"/>
            <a:ext cx="11475069" cy="55533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66962"/>
            <a:ext cx="117062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73860"/>
            <a:ext cx="1944216" cy="1919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800350"/>
            <a:ext cx="565785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0135"/>
            <a:ext cx="117729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5293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6865" y="3732612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9498" y="3732612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7006"/>
            <a:ext cx="117062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8137"/>
            <a:ext cx="117443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08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2579" y="24208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3440" y="54071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47812"/>
            <a:ext cx="10934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124" y="2492896"/>
            <a:ext cx="10347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683" y="3962880"/>
            <a:ext cx="10347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052637"/>
            <a:ext cx="82677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57300"/>
            <a:ext cx="10763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10873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24107"/>
            <a:ext cx="10873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07955"/>
            <a:ext cx="10873208" cy="1763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154385"/>
            <a:ext cx="80010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8960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960211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048230"/>
            <a:ext cx="8640960" cy="147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68008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62819"/>
            <a:ext cx="108489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71203"/>
            <a:ext cx="10944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95500"/>
            <a:ext cx="115443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988840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8870" y="3887088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76437"/>
            <a:ext cx="109347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219200"/>
            <a:ext cx="90678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5888" y="2204864"/>
            <a:ext cx="82045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888" y="3026667"/>
            <a:ext cx="82045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5888" y="4149079"/>
            <a:ext cx="8204527" cy="1591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224087"/>
            <a:ext cx="118300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8401"/>
            <a:ext cx="117729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5588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66862"/>
            <a:ext cx="112585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73016"/>
            <a:ext cx="18722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775"/>
            <a:ext cx="116967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2138362"/>
            <a:ext cx="51054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1276350"/>
            <a:ext cx="6743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12776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5805" y="2141981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5804" y="3021657"/>
            <a:ext cx="39122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1749" y="3021657"/>
            <a:ext cx="39122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2023" y="4005064"/>
            <a:ext cx="5518233" cy="1944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2025-08-12T05:05:20Z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