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9" r:id="rId16"/>
    <p:sldId id="35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1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01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1700808"/>
            <a:ext cx="37909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5" y="3893790"/>
            <a:ext cx="50101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1638300"/>
            <a:ext cx="11096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0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452687"/>
            <a:ext cx="109918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0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369268"/>
            <a:ext cx="95440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007443"/>
            <a:ext cx="83820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9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493093"/>
            <a:ext cx="7038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2447"/>
            <a:ext cx="11077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3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57139"/>
            <a:ext cx="112204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57139"/>
            <a:ext cx="51125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058" y="2485889"/>
            <a:ext cx="643407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854040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854040"/>
            <a:ext cx="12095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2594" y="3854040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4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481262"/>
            <a:ext cx="1105852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6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7825"/>
            <a:ext cx="117348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627104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1097235"/>
            <a:ext cx="76009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700337"/>
            <a:ext cx="855345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3975"/>
            <a:ext cx="117252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077072"/>
            <a:ext cx="72008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841001"/>
            <a:ext cx="82904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38"/>
          <a:stretch/>
        </p:blipFill>
        <p:spPr>
          <a:xfrm>
            <a:off x="504825" y="2132856"/>
            <a:ext cx="11182350" cy="2682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13681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12937"/>
            <a:ext cx="117919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589240"/>
            <a:ext cx="23042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5194"/>
            <a:ext cx="110680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97857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676" y="3528467"/>
            <a:ext cx="110585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3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</Words>
  <Application>Microsoft Office PowerPoint</Application>
  <PresentationFormat>宽屏</PresentationFormat>
  <Paragraphs>3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2025-08-12T07:51:02Z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