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683496"/>
            <a:ext cx="60293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4993357"/>
            <a:ext cx="67627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662112"/>
            <a:ext cx="77628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728564"/>
            <a:ext cx="120110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765913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0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762250"/>
            <a:ext cx="119062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09700"/>
            <a:ext cx="119729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910" y="2779927"/>
            <a:ext cx="45049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911" y="3521207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11" y="4262487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911" y="4841221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7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494631"/>
            <a:ext cx="120396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20888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730" y="4869160"/>
            <a:ext cx="1662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3" y="4869160"/>
            <a:ext cx="5790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17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528762"/>
            <a:ext cx="119919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104963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6318" y="4482351"/>
            <a:ext cx="6775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9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552575"/>
            <a:ext cx="12058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437111"/>
            <a:ext cx="720080" cy="566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8832" y="4437111"/>
            <a:ext cx="1019135" cy="56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1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2752725"/>
            <a:ext cx="553402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3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4822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0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589"/>
            <a:ext cx="116776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66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900237"/>
            <a:ext cx="77628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4244"/>
            <a:ext cx="11401350" cy="56011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594928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066800"/>
            <a:ext cx="81534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3121" y="367095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1936" y="4978893"/>
            <a:ext cx="1608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90687"/>
            <a:ext cx="10629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91683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4808" y="4324366"/>
            <a:ext cx="2981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8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685925"/>
            <a:ext cx="90201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99695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488" y="4223869"/>
            <a:ext cx="11828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70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9700"/>
            <a:ext cx="110109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5679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1461" y="4033775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0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38287"/>
            <a:ext cx="11896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2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3196"/>
            <a:ext cx="109251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15719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1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319337"/>
            <a:ext cx="106870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319337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3929" y="2377210"/>
            <a:ext cx="1580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5337" y="3685149"/>
            <a:ext cx="1580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1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33289"/>
            <a:ext cx="10820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87177"/>
            <a:ext cx="10725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6822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60419"/>
            <a:ext cx="6048672" cy="1736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8095" y="1550059"/>
            <a:ext cx="5053905" cy="483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61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810469"/>
            <a:ext cx="77057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144488"/>
            <a:ext cx="68294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6105525"/>
            <a:ext cx="3514725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204864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211861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184134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5283729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6093957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18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30142"/>
            <a:ext cx="10356279" cy="548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828800"/>
            <a:ext cx="78771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900237"/>
            <a:ext cx="78105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943100"/>
            <a:ext cx="777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92494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5082" y="4036114"/>
            <a:ext cx="168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00547"/>
            <a:ext cx="780097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284" y="1949921"/>
            <a:ext cx="36957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866775"/>
            <a:ext cx="78105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605087"/>
            <a:ext cx="77914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2025-08-12T02:26:34Z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