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861048"/>
            <a:ext cx="60579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" y="5233764"/>
            <a:ext cx="115347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56792"/>
            <a:ext cx="119729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614192"/>
            <a:ext cx="280035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933056"/>
            <a:ext cx="43243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22" y="4645339"/>
            <a:ext cx="4210050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08568" y="296612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00808"/>
            <a:ext cx="119253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596283"/>
            <a:ext cx="21526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99695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624161"/>
            <a:ext cx="12020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941168"/>
            <a:ext cx="66967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593" r="311"/>
          <a:stretch/>
        </p:blipFill>
        <p:spPr>
          <a:xfrm>
            <a:off x="7273850" y="2996952"/>
            <a:ext cx="4734694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538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73325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786062"/>
            <a:ext cx="56578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8529"/>
            <a:ext cx="11630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0911"/>
            <a:ext cx="648072" cy="728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2804"/>
            <a:ext cx="116967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648072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284984"/>
            <a:ext cx="31337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5900"/>
            <a:ext cx="11201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406094"/>
            <a:ext cx="2592288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82" y="1340768"/>
            <a:ext cx="10850810" cy="25792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861048"/>
            <a:ext cx="4176464" cy="29026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3140968"/>
            <a:ext cx="648072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174204"/>
            <a:ext cx="77343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59979"/>
            <a:ext cx="107632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772816"/>
            <a:ext cx="518457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548206"/>
            <a:ext cx="6624736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566987"/>
            <a:ext cx="95059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024" y="3573016"/>
            <a:ext cx="10009559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1112"/>
            <a:ext cx="11753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14487"/>
            <a:ext cx="107156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05087"/>
            <a:ext cx="107632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79004"/>
            <a:ext cx="10829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90681"/>
            <a:ext cx="10521627" cy="5206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614" y="4941168"/>
            <a:ext cx="523038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614" y="5867143"/>
            <a:ext cx="5230385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231385"/>
            <a:ext cx="4752528" cy="463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648"/>
          <a:stretch/>
        </p:blipFill>
        <p:spPr>
          <a:xfrm>
            <a:off x="47328" y="1340768"/>
            <a:ext cx="9596189" cy="23762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060848"/>
            <a:ext cx="4514944" cy="4320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7328" y="2028797"/>
            <a:ext cx="4752528" cy="463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9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856" b="33730"/>
          <a:stretch/>
        </p:blipFill>
        <p:spPr>
          <a:xfrm>
            <a:off x="191344" y="1462230"/>
            <a:ext cx="9596189" cy="886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348880"/>
            <a:ext cx="4248472" cy="4065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2222242"/>
            <a:ext cx="4392488" cy="428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3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509861"/>
            <a:ext cx="787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4774" b="1"/>
          <a:stretch/>
        </p:blipFill>
        <p:spPr>
          <a:xfrm>
            <a:off x="191344" y="2276872"/>
            <a:ext cx="9596189" cy="1696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47062"/>
            <a:ext cx="6384379" cy="5500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6850" y="3360625"/>
            <a:ext cx="9131518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850" y="4240301"/>
            <a:ext cx="9131518" cy="607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84784"/>
            <a:ext cx="7776864" cy="42989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18197"/>
            <a:ext cx="3916556" cy="28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79586"/>
            <a:ext cx="7344816" cy="39256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879586"/>
            <a:ext cx="4223714" cy="356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276350"/>
            <a:ext cx="78295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438275"/>
            <a:ext cx="78867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68760"/>
            <a:ext cx="11329342" cy="36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9921" y="4365104"/>
            <a:ext cx="4440535" cy="518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37" y="5094640"/>
            <a:ext cx="4498851" cy="445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4386513"/>
            <a:ext cx="1728192" cy="23069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8508" y="3755359"/>
            <a:ext cx="4440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81137"/>
            <a:ext cx="119253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743148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583" t="-474" r="8636" b="474"/>
          <a:stretch/>
        </p:blipFill>
        <p:spPr>
          <a:xfrm>
            <a:off x="8544272" y="2118757"/>
            <a:ext cx="3528392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