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  <p:sldId id="364" r:id="rId32"/>
    <p:sldId id="36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218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61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701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465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276872"/>
            <a:ext cx="5238750" cy="847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487" y="4389859"/>
            <a:ext cx="43910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1340768"/>
            <a:ext cx="117157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3284984"/>
            <a:ext cx="44672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00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147887"/>
            <a:ext cx="111156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137463"/>
            <a:ext cx="288032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10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605087"/>
            <a:ext cx="118205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29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79029"/>
            <a:ext cx="112109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536" y="2773921"/>
            <a:ext cx="4021287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536" y="3734620"/>
            <a:ext cx="582148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536" y="4486974"/>
            <a:ext cx="6325544" cy="1678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4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70087"/>
            <a:ext cx="112014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725144"/>
            <a:ext cx="1087320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512223"/>
            <a:ext cx="1087320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73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2971800"/>
            <a:ext cx="645795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3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93068"/>
            <a:ext cx="117538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47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436" y="1268760"/>
            <a:ext cx="11316196" cy="27667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3933056"/>
            <a:ext cx="3816424" cy="27833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3212976"/>
            <a:ext cx="79208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36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28800"/>
            <a:ext cx="11744325" cy="163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429000"/>
            <a:ext cx="47910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3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514600"/>
            <a:ext cx="108775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9246" y="3494001"/>
            <a:ext cx="1192817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8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97260"/>
            <a:ext cx="1112520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85912"/>
            <a:ext cx="116586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51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20155"/>
            <a:ext cx="107727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780" y="2485889"/>
            <a:ext cx="5450227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780" y="3504461"/>
            <a:ext cx="5450227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780" y="4314689"/>
            <a:ext cx="5450227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780" y="5286962"/>
            <a:ext cx="5450227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3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014537"/>
            <a:ext cx="100869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68961"/>
            <a:ext cx="6048672" cy="651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890763"/>
            <a:ext cx="10153128" cy="651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42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28725"/>
            <a:ext cx="118395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789040"/>
            <a:ext cx="79208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040" y="4862153"/>
            <a:ext cx="235866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20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" y="2009775"/>
            <a:ext cx="118014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998057"/>
            <a:ext cx="223224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22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066925"/>
            <a:ext cx="118300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4077072"/>
            <a:ext cx="266429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52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47837"/>
            <a:ext cx="118681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0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62326"/>
            <a:ext cx="9749730" cy="506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57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1817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8230" y="2348880"/>
            <a:ext cx="4657725" cy="4152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8230" y="2396505"/>
            <a:ext cx="47053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99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293465"/>
            <a:ext cx="95154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261753"/>
            <a:ext cx="367240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1418" y="2164578"/>
            <a:ext cx="1011116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1418" y="3206300"/>
            <a:ext cx="1011116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1418" y="3998057"/>
            <a:ext cx="1011116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1418" y="4988802"/>
            <a:ext cx="1011116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4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837" y="2209800"/>
            <a:ext cx="71723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85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66737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260" y="2172419"/>
            <a:ext cx="10782300" cy="435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980728"/>
            <a:ext cx="3392860" cy="3075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232" y="831273"/>
            <a:ext cx="3096344" cy="32253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4260" y="2227144"/>
            <a:ext cx="367240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3140968"/>
            <a:ext cx="403244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4055368"/>
            <a:ext cx="864096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5004493"/>
            <a:ext cx="10945216" cy="1575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8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85912"/>
            <a:ext cx="11039475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5" y="2996952"/>
            <a:ext cx="10776321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30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66925"/>
            <a:ext cx="109918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5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68921"/>
            <a:ext cx="116205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39572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10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51012"/>
            <a:ext cx="117443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445224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66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85975"/>
            <a:ext cx="116586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068960"/>
            <a:ext cx="417311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638" y="4041234"/>
            <a:ext cx="5795353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8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76387"/>
            <a:ext cx="116490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94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412776"/>
            <a:ext cx="9512746" cy="534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068960"/>
            <a:ext cx="6972300" cy="3581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6675" y="3497585"/>
            <a:ext cx="4267200" cy="3152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320857"/>
            <a:ext cx="64807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23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4</Words>
  <Application>Microsoft Office PowerPoint</Application>
  <PresentationFormat>宽屏</PresentationFormat>
  <Paragraphs>4</Paragraphs>
  <Slides>32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2025-08-12T07:50:38Z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