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2060848"/>
            <a:ext cx="6734175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2387" y="4149452"/>
            <a:ext cx="44672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2967037"/>
            <a:ext cx="8963025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099" y="1266003"/>
            <a:ext cx="11277525" cy="55473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50218"/>
            <a:ext cx="116871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76450"/>
            <a:ext cx="117824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40968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1150" y="4077072"/>
            <a:ext cx="22725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751" y="1345756"/>
            <a:ext cx="10753849" cy="5467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602128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76847"/>
            <a:ext cx="114681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37878"/>
            <a:ext cx="110680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00262"/>
            <a:ext cx="109918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40967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05064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00212"/>
            <a:ext cx="110680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974" y="2708920"/>
            <a:ext cx="54620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974" y="3542297"/>
            <a:ext cx="11068051" cy="1615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2119312"/>
            <a:ext cx="93630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0692" y="2996952"/>
            <a:ext cx="58694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0692" y="3957651"/>
            <a:ext cx="93978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4968552" cy="12240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988840"/>
            <a:ext cx="6219825" cy="452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4" y="3356992"/>
            <a:ext cx="78105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24012"/>
            <a:ext cx="110394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624012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046" y="2596286"/>
            <a:ext cx="40397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6760" y="2596286"/>
            <a:ext cx="4369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2471" y="3371789"/>
            <a:ext cx="11083266" cy="22584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00237"/>
            <a:ext cx="116681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414908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28762"/>
            <a:ext cx="118014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90662"/>
            <a:ext cx="109632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50912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06785"/>
            <a:ext cx="109442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6936" y="2204864"/>
            <a:ext cx="56850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936" y="3211860"/>
            <a:ext cx="6981232" cy="1409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936" y="5017512"/>
            <a:ext cx="56850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936" y="5989786"/>
            <a:ext cx="56850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2138362"/>
            <a:ext cx="97631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140967"/>
            <a:ext cx="96340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077072"/>
            <a:ext cx="96340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66850"/>
            <a:ext cx="117729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09861"/>
            <a:ext cx="111823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62880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07579"/>
            <a:ext cx="118776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18828"/>
            <a:ext cx="108870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61882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1142" y="558924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485900"/>
            <a:ext cx="7562850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525" y="2276872"/>
            <a:ext cx="78105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35360"/>
            <a:ext cx="108013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21088"/>
            <a:ext cx="518457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24" y="6088620"/>
            <a:ext cx="49686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6237" y="1928812"/>
            <a:ext cx="38195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717032"/>
            <a:ext cx="338437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24062"/>
            <a:ext cx="116586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29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619250"/>
            <a:ext cx="109251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5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14487"/>
            <a:ext cx="108870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95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1063327"/>
            <a:ext cx="88106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94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57350"/>
            <a:ext cx="108775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95998"/>
            <a:ext cx="10873208" cy="1704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34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49077"/>
            <a:ext cx="108870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9217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0542" y="2318495"/>
            <a:ext cx="14220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795" y="3279194"/>
            <a:ext cx="14220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0794" y="4158870"/>
            <a:ext cx="33369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4855" y="4158870"/>
            <a:ext cx="33369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0875" y="4980672"/>
            <a:ext cx="11088662" cy="1616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39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76400"/>
            <a:ext cx="107918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086" y="2636912"/>
            <a:ext cx="11012537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0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24136"/>
            <a:ext cx="117729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013176"/>
            <a:ext cx="54006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45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478" y="1512912"/>
            <a:ext cx="878205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428" y="2276872"/>
            <a:ext cx="78105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57425"/>
            <a:ext cx="1162050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132856"/>
            <a:ext cx="295232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10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60512"/>
            <a:ext cx="116871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81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25277"/>
            <a:ext cx="108870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69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003724"/>
            <a:ext cx="9217024" cy="58542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007732"/>
            <a:ext cx="4975678" cy="44374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542402"/>
            <a:ext cx="424134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910553"/>
            <a:ext cx="4241346" cy="1006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5206918"/>
            <a:ext cx="4241346" cy="1534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82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1376"/>
            <a:ext cx="10354940" cy="55024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852936"/>
            <a:ext cx="8352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755761"/>
            <a:ext cx="8352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57645"/>
            <a:ext cx="8352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248896"/>
            <a:ext cx="8352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070698"/>
            <a:ext cx="8352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79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00894"/>
            <a:ext cx="110490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32856"/>
            <a:ext cx="60486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047256"/>
            <a:ext cx="6048672" cy="1173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216298"/>
            <a:ext cx="11017224" cy="2309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3" y="620688"/>
            <a:ext cx="4094264" cy="38222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8078" y="668368"/>
            <a:ext cx="4154279" cy="370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29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76362"/>
            <a:ext cx="107346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52936"/>
            <a:ext cx="10801200" cy="3528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59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1981200"/>
            <a:ext cx="87820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4974" y="3573016"/>
            <a:ext cx="8999537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85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871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5301208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19300"/>
            <a:ext cx="116967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996952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6630" y="4027099"/>
            <a:ext cx="42215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9239"/>
            <a:ext cx="11176942" cy="528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40768"/>
            <a:ext cx="111918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4" y="4055393"/>
            <a:ext cx="110299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35360"/>
            <a:ext cx="11191875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0099" y="4221088"/>
            <a:ext cx="11191838" cy="1484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899417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2025-08-12T04:59:26Z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