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5"/>
  </p:notesMasterIdLst>
  <p:handoutMasterIdLst>
    <p:handoutMasterId r:id="rId36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</p:sldIdLst>
  <p:sldSz cx="12192000" cy="6858000"/>
  <p:notesSz cx="6858000" cy="9144000"/>
  <p:custDataLst>
    <p:tags r:id="rId3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gs" Target="tags/tag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3537" y="1988840"/>
            <a:ext cx="8924925" cy="9239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95512" y="3698354"/>
            <a:ext cx="7800975" cy="6667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90725" y="5181947"/>
            <a:ext cx="8210550" cy="695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5037" y="2052637"/>
            <a:ext cx="7781925" cy="2752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33273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0187" y="2447925"/>
            <a:ext cx="9191625" cy="1962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9109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37" y="1700808"/>
            <a:ext cx="12049125" cy="1857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03712" y="3861048"/>
            <a:ext cx="4105275" cy="19716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064552" y="2348880"/>
            <a:ext cx="64807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72516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881" y="1556792"/>
            <a:ext cx="12096750" cy="1257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83632" y="3429000"/>
            <a:ext cx="6524625" cy="21050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104112" y="2132856"/>
            <a:ext cx="64807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20019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012" y="1700212"/>
            <a:ext cx="11991975" cy="3457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064552" y="3789040"/>
            <a:ext cx="64807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76606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012" y="2800350"/>
            <a:ext cx="11991975" cy="1257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536160" y="3429000"/>
            <a:ext cx="108012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9306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300" y="2124075"/>
            <a:ext cx="11963400" cy="2609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68473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09787" y="2162175"/>
            <a:ext cx="7972425" cy="2533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06492" y="2924944"/>
            <a:ext cx="4205532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516446" y="2924944"/>
            <a:ext cx="4205532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140480" y="4191769"/>
            <a:ext cx="7699935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6158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962" y="1652587"/>
            <a:ext cx="12030075" cy="3552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2" y="4437112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185335" y="4437112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88866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" y="1434430"/>
            <a:ext cx="11791950" cy="4514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14492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5512" y="1233487"/>
            <a:ext cx="7800975" cy="4391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248128" y="4725144"/>
            <a:ext cx="180020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300" y="1527770"/>
            <a:ext cx="11201400" cy="4781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3429000"/>
            <a:ext cx="64807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90791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62" y="1523578"/>
            <a:ext cx="11801475" cy="4857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5445224"/>
            <a:ext cx="108012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443331" y="5445224"/>
            <a:ext cx="108012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33845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2071687"/>
            <a:ext cx="11696700" cy="2714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84652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825" y="1368896"/>
            <a:ext cx="11182350" cy="472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12307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9112" y="1519237"/>
            <a:ext cx="11153775" cy="3819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27392" y="2636912"/>
            <a:ext cx="11257240" cy="32403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2141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841547"/>
            <a:ext cx="9927084" cy="5971829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273288" y="1556792"/>
            <a:ext cx="10151303" cy="16561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73288" y="3431890"/>
            <a:ext cx="10151303" cy="16561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15480" y="5088074"/>
            <a:ext cx="302433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415480" y="5949280"/>
            <a:ext cx="712879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92230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737" y="1804987"/>
            <a:ext cx="11820525" cy="3248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91299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38275" y="1976437"/>
            <a:ext cx="9315450" cy="2905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25248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81125" y="1240110"/>
            <a:ext cx="9429750" cy="542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1889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837" y="1576387"/>
            <a:ext cx="10982325" cy="3705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83884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24087" y="1135335"/>
            <a:ext cx="7743825" cy="5534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951984" y="1052736"/>
            <a:ext cx="129614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016855" y="4004280"/>
            <a:ext cx="129614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32826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3900" y="1449288"/>
            <a:ext cx="10744200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8587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5850" y="2552700"/>
            <a:ext cx="10020300" cy="1752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95454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025" y="1395561"/>
            <a:ext cx="11029950" cy="5057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7" y="3204368"/>
            <a:ext cx="10843567" cy="15207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01396" y="4869160"/>
            <a:ext cx="450251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01396" y="5760410"/>
            <a:ext cx="860697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52990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340768"/>
            <a:ext cx="10181208" cy="534182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3429000"/>
            <a:ext cx="4464496" cy="15841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478304" y="3429000"/>
            <a:ext cx="4464496" cy="15841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01190" y="5223076"/>
            <a:ext cx="10923402" cy="15841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91576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9800" y="2400300"/>
            <a:ext cx="7772400" cy="2057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0111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3612" y="752475"/>
            <a:ext cx="7724775" cy="5353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46734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5037" y="1090612"/>
            <a:ext cx="7781925" cy="4676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8948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7887" y="1519237"/>
            <a:ext cx="7896225" cy="3819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8851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8362" y="1519237"/>
            <a:ext cx="7915275" cy="3819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87658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85987" y="2424112"/>
            <a:ext cx="7820025" cy="2009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7668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</TotalTime>
  <Words>0</Words>
  <Application>Microsoft Office PowerPoint</Application>
  <PresentationFormat>宽屏</PresentationFormat>
  <Paragraphs>0</Paragraphs>
  <Slides>33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3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80</cp:revision>
  <dcterms:created xsi:type="dcterms:W3CDTF">2015-09-16T06:44:00Z</dcterms:created>
  <dcterms:modified xsi:type="dcterms:W3CDTF">2025-08-12T05:15:20Z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