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162" y="3565004"/>
            <a:ext cx="80676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225" y="4912965"/>
            <a:ext cx="63055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85439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708" y="2192610"/>
            <a:ext cx="1003935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036093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904194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691272"/>
            <a:ext cx="5976664" cy="1177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157192"/>
            <a:ext cx="1728192" cy="79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2997" y="5228673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3174" y="6004177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33500"/>
            <a:ext cx="109728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25277"/>
            <a:ext cx="107537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438275"/>
            <a:ext cx="103251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721080" cy="54871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908" y="2780928"/>
            <a:ext cx="875354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6908" y="4293096"/>
            <a:ext cx="3929011" cy="2390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43125"/>
            <a:ext cx="104013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9928225" cy="55996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806489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573016"/>
            <a:ext cx="41764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897870"/>
            <a:ext cx="10297144" cy="1754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95772"/>
            <a:ext cx="1094422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66850"/>
            <a:ext cx="105346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268760"/>
            <a:ext cx="105441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3407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00162"/>
            <a:ext cx="110490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61678"/>
            <a:ext cx="105156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514600"/>
            <a:ext cx="104489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439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66887"/>
            <a:ext cx="110013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04975"/>
            <a:ext cx="105251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2025-08-12T08:03:56Z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