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6" r:id="rId4"/>
    <p:sldId id="327" r:id="rId5"/>
    <p:sldId id="328" r:id="rId6"/>
    <p:sldId id="329" r:id="rId7"/>
    <p:sldId id="356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2" r:id="rId28"/>
    <p:sldId id="350" r:id="rId29"/>
    <p:sldId id="351" r:id="rId30"/>
    <p:sldId id="353" r:id="rId31"/>
    <p:sldId id="354" r:id="rId32"/>
    <p:sldId id="35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1916832"/>
            <a:ext cx="7496175" cy="89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812" y="3526507"/>
            <a:ext cx="10620375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685"/>
            <a:ext cx="116776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4523" y="2852936"/>
            <a:ext cx="6067501" cy="1439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523" y="4725144"/>
            <a:ext cx="5419429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4523" y="6093846"/>
            <a:ext cx="3816423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4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71637"/>
            <a:ext cx="118491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28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98765"/>
            <a:ext cx="10743183" cy="51985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5133" y="1398878"/>
            <a:ext cx="4831460" cy="35962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996952"/>
            <a:ext cx="568863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1488" y="4432212"/>
            <a:ext cx="4708568" cy="2165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91844" y="5718573"/>
            <a:ext cx="3816423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66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287" y="2262187"/>
            <a:ext cx="682942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131842"/>
            <a:ext cx="3816423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1013" y="3999943"/>
            <a:ext cx="7427395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24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695575"/>
            <a:ext cx="1177290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0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66986"/>
            <a:ext cx="11687175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340768"/>
            <a:ext cx="5339531" cy="51560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2412" y="4941167"/>
            <a:ext cx="5987604" cy="1555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06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933575"/>
            <a:ext cx="935355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9225" y="3429000"/>
            <a:ext cx="3816423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9225" y="4320250"/>
            <a:ext cx="3816423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02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22437"/>
            <a:ext cx="117824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85912"/>
            <a:ext cx="11639550" cy="3686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1552636"/>
            <a:ext cx="7199709" cy="371945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336" y="2564904"/>
            <a:ext cx="4752528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9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504950"/>
            <a:ext cx="86487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420887"/>
            <a:ext cx="6696744" cy="1184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3925597"/>
            <a:ext cx="3816423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4839997"/>
            <a:ext cx="3816423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25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98054"/>
            <a:ext cx="1167765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33525"/>
            <a:ext cx="117348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8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09787"/>
            <a:ext cx="116681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76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10630"/>
            <a:ext cx="11811000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700808"/>
            <a:ext cx="5512554" cy="33123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0500" y="3573016"/>
            <a:ext cx="612152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00" y="5367092"/>
            <a:ext cx="11162084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83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76425"/>
            <a:ext cx="113633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834686"/>
            <a:ext cx="9433048" cy="1026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316245"/>
            <a:ext cx="3816423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21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1947862"/>
            <a:ext cx="63341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924944"/>
            <a:ext cx="511256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4337056"/>
            <a:ext cx="3816423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41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1895475"/>
            <a:ext cx="76771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429000"/>
            <a:ext cx="3816423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227653"/>
            <a:ext cx="8136904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71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40768"/>
            <a:ext cx="11820525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68" y="3063486"/>
            <a:ext cx="1016317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3796911"/>
            <a:ext cx="4104456" cy="29759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32304" y="3068960"/>
            <a:ext cx="1188131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9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1862137"/>
            <a:ext cx="88677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924944"/>
            <a:ext cx="8136904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793044"/>
            <a:ext cx="8136904" cy="1202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32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2792"/>
          <a:stretch/>
        </p:blipFill>
        <p:spPr>
          <a:xfrm>
            <a:off x="446487" y="1412776"/>
            <a:ext cx="11744325" cy="286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87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09787"/>
            <a:ext cx="109061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45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3783"/>
          <a:stretch/>
        </p:blipFill>
        <p:spPr>
          <a:xfrm>
            <a:off x="263352" y="1340768"/>
            <a:ext cx="5328592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797152"/>
            <a:ext cx="442912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5415976"/>
            <a:ext cx="3076575" cy="504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0015" y="2052240"/>
            <a:ext cx="5500827" cy="36090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809" y="4131593"/>
            <a:ext cx="1638300" cy="533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12024" y="2121118"/>
            <a:ext cx="5428818" cy="362721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49809" y="3429000"/>
            <a:ext cx="5286151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901065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1" y="1052736"/>
            <a:ext cx="3716267" cy="30613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768914"/>
            <a:ext cx="4004298" cy="3629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336" y="2286269"/>
            <a:ext cx="518457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3212243"/>
            <a:ext cx="6696744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6" y="4080344"/>
            <a:ext cx="8424936" cy="1191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07424" y="4437999"/>
            <a:ext cx="518457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0325" y="5630191"/>
            <a:ext cx="5184576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054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2005012"/>
            <a:ext cx="84010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84984"/>
            <a:ext cx="8136904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118362"/>
            <a:ext cx="8136904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30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11213"/>
            <a:ext cx="115252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4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8408" y="3031579"/>
            <a:ext cx="9220200" cy="3133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9"/>
            <a:ext cx="11284174" cy="7987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77045" y="2884116"/>
            <a:ext cx="9407587" cy="1625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7045" y="4533607"/>
            <a:ext cx="9407587" cy="762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77045" y="5251237"/>
            <a:ext cx="9407587" cy="762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66862"/>
            <a:ext cx="116014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73621"/>
          <a:stretch/>
        </p:blipFill>
        <p:spPr>
          <a:xfrm>
            <a:off x="1127448" y="1238268"/>
            <a:ext cx="10009112" cy="14706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996952"/>
            <a:ext cx="5410200" cy="3590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656" y="2852936"/>
            <a:ext cx="5760640" cy="390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25087"/>
          <a:stretch/>
        </p:blipFill>
        <p:spPr>
          <a:xfrm>
            <a:off x="1127448" y="1772816"/>
            <a:ext cx="10009112" cy="41764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3" y="2780928"/>
            <a:ext cx="849694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3" y="4653136"/>
            <a:ext cx="8496944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3" y="5532812"/>
            <a:ext cx="8496944" cy="59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9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38287"/>
            <a:ext cx="117252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85987"/>
            <a:ext cx="117538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2025-08-12T03:40:45Z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