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2060848"/>
            <a:ext cx="7400925" cy="923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3762" y="3698354"/>
            <a:ext cx="5324475" cy="666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7100" y="5262339"/>
            <a:ext cx="525780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124744"/>
            <a:ext cx="8642548" cy="55712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1578" y="1844824"/>
            <a:ext cx="862448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1578" y="2817098"/>
            <a:ext cx="862448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21578" y="3905118"/>
            <a:ext cx="8624482" cy="96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21578" y="5004713"/>
            <a:ext cx="8624482" cy="96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21578" y="5849665"/>
            <a:ext cx="8624482" cy="96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112" y="2243137"/>
            <a:ext cx="9629775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0320" y="3789040"/>
            <a:ext cx="9814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13470"/>
            <a:ext cx="117919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725144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538412"/>
            <a:ext cx="1171575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46820"/>
            <a:ext cx="110680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700808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7662"/>
            <a:ext cx="116871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5301208"/>
            <a:ext cx="1728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62794"/>
            <a:ext cx="117348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5661248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84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1724025"/>
            <a:ext cx="1199197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15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919287"/>
            <a:ext cx="1128712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13285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88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6776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44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075" y="2271712"/>
            <a:ext cx="5657850" cy="231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838" y="1324759"/>
            <a:ext cx="10479410" cy="16299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68" y="2839368"/>
            <a:ext cx="4263591" cy="6538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902" y="3838552"/>
            <a:ext cx="4604010" cy="598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57462" y="2950903"/>
            <a:ext cx="3744416" cy="358812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19467" y="2329411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85962"/>
            <a:ext cx="1167765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933056"/>
            <a:ext cx="25202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38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490787"/>
            <a:ext cx="11744325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3428999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46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17662"/>
            <a:ext cx="117729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23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556792"/>
            <a:ext cx="107823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492896"/>
            <a:ext cx="8010525" cy="80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299742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30709" y="2299742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1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585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4365104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22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2509837"/>
            <a:ext cx="996315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12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109787"/>
            <a:ext cx="1115377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52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76412"/>
            <a:ext cx="1165860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8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64146"/>
            <a:ext cx="108204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5085184"/>
            <a:ext cx="23042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15234" y="5085184"/>
            <a:ext cx="23042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38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19275"/>
            <a:ext cx="1166812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452152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024062"/>
            <a:ext cx="108394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58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052637"/>
            <a:ext cx="107632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54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905" y="1176373"/>
            <a:ext cx="9551615" cy="55649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852936"/>
            <a:ext cx="92170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593715"/>
            <a:ext cx="92170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484966"/>
            <a:ext cx="92170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191022"/>
            <a:ext cx="92170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5966526"/>
            <a:ext cx="92170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29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15194"/>
            <a:ext cx="117538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624137"/>
            <a:ext cx="11144250" cy="160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624137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133" y="1281361"/>
            <a:ext cx="11474499" cy="55320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5949280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38436"/>
            <a:ext cx="117062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72319"/>
            <a:ext cx="110775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7914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52650"/>
            <a:ext cx="110680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2025-08-12T06:25:16Z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