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71" r:id="rId2"/>
    <p:sldId id="302" r:id="rId3"/>
    <p:sldId id="324" r:id="rId4"/>
    <p:sldId id="325" r:id="rId5"/>
    <p:sldId id="326" r:id="rId6"/>
    <p:sldId id="327" r:id="rId7"/>
    <p:sldId id="328" r:id="rId8"/>
    <p:sldId id="372" r:id="rId9"/>
    <p:sldId id="373" r:id="rId10"/>
    <p:sldId id="374" r:id="rId11"/>
    <p:sldId id="375" r:id="rId12"/>
    <p:sldId id="377" r:id="rId13"/>
    <p:sldId id="378" r:id="rId14"/>
    <p:sldId id="379" r:id="rId15"/>
    <p:sldId id="380" r:id="rId16"/>
    <p:sldId id="381" r:id="rId17"/>
    <p:sldId id="382" r:id="rId18"/>
    <p:sldId id="383" r:id="rId19"/>
    <p:sldId id="384" r:id="rId20"/>
    <p:sldId id="385" r:id="rId21"/>
    <p:sldId id="386" r:id="rId22"/>
    <p:sldId id="387" r:id="rId23"/>
    <p:sldId id="388" r:id="rId24"/>
    <p:sldId id="389" r:id="rId25"/>
    <p:sldId id="390" r:id="rId26"/>
    <p:sldId id="392" r:id="rId27"/>
    <p:sldId id="393" r:id="rId28"/>
    <p:sldId id="394" r:id="rId29"/>
    <p:sldId id="395" r:id="rId30"/>
    <p:sldId id="396" r:id="rId31"/>
    <p:sldId id="397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525" y="1844824"/>
            <a:ext cx="531495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1337" y="3683496"/>
            <a:ext cx="602932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792" y="5156657"/>
            <a:ext cx="3867150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2931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2028825"/>
            <a:ext cx="77914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28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1395412"/>
            <a:ext cx="81724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10496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3241" y="389204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5757" y="4679120"/>
            <a:ext cx="1008112" cy="636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80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1995487"/>
            <a:ext cx="93440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1702" y="3645024"/>
            <a:ext cx="2720081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2517" y="3645024"/>
            <a:ext cx="4630027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44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962150"/>
            <a:ext cx="118110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780928"/>
            <a:ext cx="432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34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1814512"/>
            <a:ext cx="78581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91683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12220" y="1916832"/>
            <a:ext cx="992091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4801" y="3156123"/>
            <a:ext cx="6751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9931" y="3236346"/>
            <a:ext cx="992091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13437" y="4173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13568" y="4173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9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033587"/>
            <a:ext cx="118110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428999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6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438400"/>
            <a:ext cx="11725275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57301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93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62100"/>
            <a:ext cx="116586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429000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77182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748514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83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66900"/>
            <a:ext cx="116205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996952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84608" y="4108122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82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2" y="2809875"/>
            <a:ext cx="5667375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33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1747837"/>
            <a:ext cx="7677150" cy="33623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449" y="1340768"/>
            <a:ext cx="10424095" cy="53676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068960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76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04937"/>
            <a:ext cx="117729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348880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25780" y="4548070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12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685"/>
            <a:ext cx="113157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644986"/>
            <a:ext cx="4392488" cy="15842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5301208"/>
            <a:ext cx="187220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4581128"/>
            <a:ext cx="4464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5507103"/>
            <a:ext cx="4464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344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525" y="1627212"/>
            <a:ext cx="60769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717032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4608283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5487959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20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706"/>
          <a:stretch/>
        </p:blipFill>
        <p:spPr>
          <a:xfrm>
            <a:off x="2865897" y="1026032"/>
            <a:ext cx="5462351" cy="58319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348880"/>
            <a:ext cx="460851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3402176"/>
            <a:ext cx="4608512" cy="962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4594368"/>
            <a:ext cx="4608512" cy="962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5809710"/>
            <a:ext cx="4608512" cy="962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19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21854"/>
            <a:ext cx="116681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29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520155"/>
            <a:ext cx="96583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20888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358438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295987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0756" y="5152513"/>
            <a:ext cx="86756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908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65287"/>
            <a:ext cx="114776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5229200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0579" y="5229200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4333" y="5229200"/>
            <a:ext cx="3818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12986" y="5229200"/>
            <a:ext cx="6633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68166" y="5229200"/>
            <a:ext cx="10963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56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82055"/>
            <a:ext cx="108585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91630"/>
            <a:ext cx="10945216" cy="270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651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824037"/>
            <a:ext cx="106965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924944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234" y="4105562"/>
            <a:ext cx="22329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26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1366837"/>
            <a:ext cx="77914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420888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2802" y="4643228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843087"/>
            <a:ext cx="993457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221088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4791" y="4221088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4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90228"/>
            <a:ext cx="116205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2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1900237"/>
            <a:ext cx="7858125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1900237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5898" y="3022981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18658" y="4053128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1947862"/>
            <a:ext cx="7877175" cy="2962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2996952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31096" y="4084972"/>
            <a:ext cx="2620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1506438"/>
            <a:ext cx="77628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1457325"/>
            <a:ext cx="78962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1285453"/>
            <a:ext cx="79152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04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1533525"/>
            <a:ext cx="77628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58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2025-08-12T02:23:20Z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