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0" y="2609850"/>
            <a:ext cx="6096000" cy="1638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504950"/>
            <a:ext cx="11125200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235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850" y="2505075"/>
            <a:ext cx="8496300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41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9237" y="1662112"/>
            <a:ext cx="9153525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44420" y="2688443"/>
            <a:ext cx="793595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44420" y="3475521"/>
            <a:ext cx="930410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44420" y="4505667"/>
            <a:ext cx="930410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4525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509712"/>
            <a:ext cx="11220450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801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637" y="1033611"/>
            <a:ext cx="9610725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1988840"/>
            <a:ext cx="100091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007412"/>
            <a:ext cx="100091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3933386"/>
            <a:ext cx="100091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4836211"/>
            <a:ext cx="100091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5480" y="5762186"/>
            <a:ext cx="100091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868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9994" y="1364927"/>
            <a:ext cx="10458574" cy="530443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5085184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412776"/>
            <a:ext cx="10982325" cy="2971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4414404"/>
            <a:ext cx="9944100" cy="179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282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1314028"/>
            <a:ext cx="10525125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1314028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11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485900"/>
            <a:ext cx="1043940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673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690687"/>
            <a:ext cx="11039475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447232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948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5437" y="980728"/>
            <a:ext cx="9001125" cy="4248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3537" y="5231085"/>
            <a:ext cx="8924925" cy="143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851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409278"/>
            <a:ext cx="10982325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3429000"/>
            <a:ext cx="30243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11624" y="5517232"/>
            <a:ext cx="10081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1658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466850"/>
            <a:ext cx="10944225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4437112"/>
            <a:ext cx="28803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7469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2025-08-11T12:15:31Z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