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2595562"/>
            <a:ext cx="705802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420888"/>
            <a:ext cx="39433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31590"/>
            <a:ext cx="104584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602610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14487"/>
            <a:ext cx="109918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230425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43062"/>
            <a:ext cx="110299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33293"/>
            <a:ext cx="1656184" cy="60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0875" y="4385242"/>
            <a:ext cx="983517" cy="60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21296"/>
            <a:ext cx="109918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013176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85912"/>
            <a:ext cx="109918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3651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81212"/>
            <a:ext cx="110013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861048"/>
            <a:ext cx="24482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83543"/>
            <a:ext cx="109632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86104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052736"/>
            <a:ext cx="7070551" cy="47867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6021288"/>
            <a:ext cx="2461245" cy="4922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5608" y="1916832"/>
            <a:ext cx="7820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608" y="2576589"/>
            <a:ext cx="7820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5608" y="3456265"/>
            <a:ext cx="7820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5608" y="4197045"/>
            <a:ext cx="7820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95608" y="5123019"/>
            <a:ext cx="7820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95608" y="5771202"/>
            <a:ext cx="7820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62162"/>
            <a:ext cx="111156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39788"/>
            <a:ext cx="109728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458813"/>
            <a:ext cx="102489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3534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036093"/>
            <a:ext cx="5673254" cy="4803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2036093"/>
            <a:ext cx="5104142" cy="477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895475"/>
            <a:ext cx="100869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2" y="3284984"/>
            <a:ext cx="10156056" cy="751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2512" y="4129936"/>
            <a:ext cx="10156056" cy="751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95437"/>
            <a:ext cx="111442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558255"/>
            <a:ext cx="102108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77072"/>
            <a:ext cx="576064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314575"/>
            <a:ext cx="1002982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086" y="3645024"/>
            <a:ext cx="7175153" cy="60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40904"/>
            <a:ext cx="110966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533525"/>
            <a:ext cx="101346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047875"/>
            <a:ext cx="102012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616546"/>
            <a:ext cx="102108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352839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700808"/>
            <a:ext cx="454546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24075"/>
            <a:ext cx="109442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6094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54621"/>
            <a:ext cx="109251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14475"/>
            <a:ext cx="101631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7301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3083" y="4365104"/>
            <a:ext cx="2040709" cy="67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6562" y="4365104"/>
            <a:ext cx="2040709" cy="675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62162"/>
            <a:ext cx="101536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573113"/>
            <a:ext cx="102108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600" y="4437112"/>
            <a:ext cx="44573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521" y="5373216"/>
            <a:ext cx="8714814" cy="654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57412"/>
            <a:ext cx="109156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57412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5380"/>
            <a:ext cx="110966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1427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00262"/>
            <a:ext cx="109728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60947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38362"/>
            <a:ext cx="110966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60947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050" y="3140968"/>
            <a:ext cx="52959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714500"/>
            <a:ext cx="10534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636912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2025-08-12T07:55:48Z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