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136" y="3789040"/>
            <a:ext cx="54102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6952" y="5290914"/>
            <a:ext cx="58674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66875"/>
            <a:ext cx="112395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26418"/>
            <a:ext cx="111442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602128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43125"/>
            <a:ext cx="117252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1071562"/>
            <a:ext cx="7267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62175"/>
            <a:ext cx="110680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28787"/>
            <a:ext cx="109347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848" y="2708920"/>
            <a:ext cx="3928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848" y="3611746"/>
            <a:ext cx="3928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848" y="4491422"/>
            <a:ext cx="3928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68127"/>
            <a:ext cx="1176337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85950"/>
            <a:ext cx="111156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51778"/>
            <a:ext cx="9983663" cy="556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4550"/>
            <a:ext cx="11706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09762"/>
            <a:ext cx="10734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0119" y="4077072"/>
            <a:ext cx="7283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0033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40770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8752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01688"/>
            <a:ext cx="11782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78421"/>
            <a:ext cx="111252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013176"/>
            <a:ext cx="35283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5669"/>
            <a:ext cx="117062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2025-08-12T03:55:34Z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