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53" r:id="rId15"/>
    <p:sldId id="354" r:id="rId16"/>
    <p:sldId id="355" r:id="rId17"/>
    <p:sldId id="356" r:id="rId18"/>
    <p:sldId id="357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2420888"/>
            <a:ext cx="56578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861048"/>
            <a:ext cx="6791325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0112" y="4581128"/>
            <a:ext cx="277177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85975"/>
            <a:ext cx="110585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10038333" cy="49790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283226"/>
            <a:ext cx="2322562" cy="53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6668" y="1916832"/>
            <a:ext cx="40872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6668" y="2808083"/>
            <a:ext cx="40872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6668" y="3687759"/>
            <a:ext cx="40872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76668" y="4497987"/>
            <a:ext cx="40872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76668" y="5412387"/>
            <a:ext cx="40872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76668" y="6037420"/>
            <a:ext cx="40872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1700212"/>
            <a:ext cx="51054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708919"/>
            <a:ext cx="52890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3426549"/>
            <a:ext cx="52890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526144"/>
            <a:ext cx="52890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57462"/>
            <a:ext cx="110490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06785"/>
            <a:ext cx="106489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8"/>
            <a:ext cx="46805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484784"/>
            <a:ext cx="4791075" cy="3619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8" y="4066942"/>
            <a:ext cx="46805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981342"/>
            <a:ext cx="46805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837869"/>
            <a:ext cx="46805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2614612"/>
            <a:ext cx="940117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2713" y="3458937"/>
            <a:ext cx="93738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524125"/>
            <a:ext cx="111442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02618"/>
            <a:ext cx="106870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92896"/>
            <a:ext cx="59766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68400"/>
            <a:ext cx="59766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52248"/>
            <a:ext cx="59766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247671"/>
            <a:ext cx="59766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6138922"/>
            <a:ext cx="59766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2119312"/>
            <a:ext cx="91916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068959"/>
            <a:ext cx="86409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960209"/>
            <a:ext cx="86409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62100"/>
            <a:ext cx="1111567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471612"/>
            <a:ext cx="105251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420888"/>
            <a:ext cx="2160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1571625"/>
            <a:ext cx="66198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484784"/>
            <a:ext cx="28083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8563" y="2514930"/>
            <a:ext cx="28083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6695" y="3475628"/>
            <a:ext cx="48801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62162"/>
            <a:ext cx="110585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07926"/>
            <a:ext cx="106394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04864"/>
            <a:ext cx="37444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188713"/>
            <a:ext cx="37444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184135"/>
            <a:ext cx="37444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017512"/>
            <a:ext cx="37444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874039"/>
            <a:ext cx="37444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595562"/>
            <a:ext cx="111728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59396"/>
            <a:ext cx="105822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7504" y="2564904"/>
            <a:ext cx="5906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504" y="3583476"/>
            <a:ext cx="5906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504" y="4509451"/>
            <a:ext cx="5906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504" y="5423851"/>
            <a:ext cx="65546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1309687"/>
            <a:ext cx="51339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20888"/>
            <a:ext cx="58326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3804580"/>
            <a:ext cx="28083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4753704"/>
            <a:ext cx="48245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2025-08-12T07:59:02Z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