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1202" autoAdjust="0"/>
  </p:normalViewPr>
  <p:slideViewPr>
    <p:cSldViewPr showGuides="1">
      <p:cViewPr varScale="1">
        <p:scale>
          <a:sx n="79" d="100"/>
          <a:sy n="79" d="100"/>
        </p:scale>
        <p:origin x="12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021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937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2552700"/>
            <a:ext cx="694372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1916832"/>
            <a:ext cx="1102995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6575" y="2935957"/>
            <a:ext cx="60388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105025"/>
            <a:ext cx="104679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06896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58" y="1340768"/>
            <a:ext cx="10512102" cy="24835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858035"/>
            <a:ext cx="4320480" cy="28833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22249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95437"/>
            <a:ext cx="110299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501008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717032"/>
            <a:ext cx="53149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326419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05297"/>
            <a:ext cx="109251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111327"/>
            <a:ext cx="434340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314096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47131"/>
            <a:ext cx="109251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520155"/>
            <a:ext cx="101727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42088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645024"/>
            <a:ext cx="48006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140968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40768"/>
            <a:ext cx="108966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645024"/>
            <a:ext cx="5010150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314096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" y="1340768"/>
            <a:ext cx="10742984" cy="54740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2088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907" y="1268760"/>
            <a:ext cx="10540677" cy="46036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4215"/>
          <a:stretch/>
        </p:blipFill>
        <p:spPr>
          <a:xfrm>
            <a:off x="1631505" y="5857591"/>
            <a:ext cx="9865096" cy="67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044"/>
          <a:stretch/>
        </p:blipFill>
        <p:spPr>
          <a:xfrm>
            <a:off x="1023937" y="2060848"/>
            <a:ext cx="10144125" cy="3577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936" y="3933056"/>
            <a:ext cx="10040615" cy="1705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52637"/>
            <a:ext cx="111918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28807"/>
            <a:ext cx="9684767" cy="42824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472" y="5318520"/>
            <a:ext cx="3408214" cy="15394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9704" y="1988840"/>
            <a:ext cx="4492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3336" y="2762628"/>
            <a:ext cx="4972704" cy="150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9704" y="4524776"/>
            <a:ext cx="59324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9704" y="5426984"/>
            <a:ext cx="4492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59704" y="6036584"/>
            <a:ext cx="4492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19312"/>
            <a:ext cx="111061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733550"/>
            <a:ext cx="95821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566737"/>
            <a:ext cx="7629525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348880"/>
            <a:ext cx="56166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356992"/>
            <a:ext cx="662473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836048"/>
            <a:ext cx="56166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5701680"/>
            <a:ext cx="56166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33" y="1264640"/>
            <a:ext cx="10483527" cy="540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45679"/>
            <a:ext cx="104584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82440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57800"/>
            <a:ext cx="38884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1652587"/>
            <a:ext cx="64484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1787" y="2564904"/>
            <a:ext cx="38002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1786" y="3430536"/>
            <a:ext cx="69686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1786" y="4418088"/>
            <a:ext cx="69686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5" y="2564904"/>
            <a:ext cx="2657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31615"/>
            <a:ext cx="111918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70892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356992"/>
            <a:ext cx="4381500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7408" y="3284984"/>
            <a:ext cx="3200400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5670" y="4293096"/>
            <a:ext cx="479107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2720" y="5100067"/>
            <a:ext cx="3095625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2720" y="5983238"/>
            <a:ext cx="3114675" cy="581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00456" y="246223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09347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7921" y="4005064"/>
            <a:ext cx="538162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271365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879"/>
          <a:stretch/>
        </p:blipFill>
        <p:spPr>
          <a:xfrm>
            <a:off x="407368" y="1340768"/>
            <a:ext cx="10944225" cy="1656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032229"/>
            <a:ext cx="3384376" cy="370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185987"/>
            <a:ext cx="104108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068959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989232"/>
            <a:ext cx="5040560" cy="28241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803" y="1328540"/>
            <a:ext cx="10766797" cy="261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562225"/>
            <a:ext cx="104870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72644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</Words>
  <Application>Microsoft Office PowerPoint</Application>
  <PresentationFormat>宽屏</PresentationFormat>
  <Paragraphs>2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2025-08-12T07:59:50Z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