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18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021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573016"/>
            <a:ext cx="897255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528762"/>
            <a:ext cx="116681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5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53480"/>
            <a:ext cx="113157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77072"/>
            <a:ext cx="5832648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2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105025"/>
            <a:ext cx="90487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105024"/>
            <a:ext cx="2592288" cy="204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861048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3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433637"/>
            <a:ext cx="117729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4704"/>
            <a:ext cx="117729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5229200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8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1095"/>
            <a:ext cx="116681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9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775"/>
            <a:ext cx="110490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2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82985"/>
            <a:ext cx="104108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06092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8044" y="3306092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328" y="4221088"/>
            <a:ext cx="7061904" cy="15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77272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03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71712"/>
            <a:ext cx="111918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9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857500"/>
            <a:ext cx="105441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1571625"/>
            <a:ext cx="1174432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93305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66862"/>
            <a:ext cx="115919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585912"/>
            <a:ext cx="780097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5512" y="3573016"/>
            <a:ext cx="390048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573016"/>
            <a:ext cx="390048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24112"/>
            <a:ext cx="117538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9712"/>
            <a:ext cx="117252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436510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14537"/>
            <a:ext cx="115919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93305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1178"/>
            <a:ext cx="117633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501317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29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</Words>
  <Application>Microsoft Office PowerPoint</Application>
  <PresentationFormat>宽屏</PresentationFormat>
  <Paragraphs>2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2025-08-12T06:18:02Z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