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1" r:id="rId36"/>
    <p:sldId id="382" r:id="rId37"/>
    <p:sldId id="383" r:id="rId38"/>
    <p:sldId id="384" r:id="rId39"/>
    <p:sldId id="385" r:id="rId40"/>
    <p:sldId id="386" r:id="rId41"/>
    <p:sldId id="387" r:id="rId42"/>
    <p:sldId id="388" r:id="rId43"/>
    <p:sldId id="389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4430"/>
            <a:ext cx="117252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26418"/>
            <a:ext cx="111633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05062"/>
            <a:ext cx="117252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78087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912722" cy="54961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052637"/>
            <a:ext cx="9829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3062"/>
            <a:ext cx="117348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711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53505"/>
            <a:ext cx="115919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6250" y="5225967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767012"/>
            <a:ext cx="1164907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28999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67012"/>
            <a:ext cx="11582400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31893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4028"/>
            <a:ext cx="116014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66124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57437"/>
            <a:ext cx="115728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78904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91683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5689"/>
            <a:ext cx="117348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376487"/>
            <a:ext cx="90487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8079" y="3178087"/>
            <a:ext cx="936245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079" y="3803120"/>
            <a:ext cx="936245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0429"/>
            <a:ext cx="11744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9361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819400"/>
            <a:ext cx="108108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52625"/>
            <a:ext cx="111823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37" y="4005064"/>
            <a:ext cx="786011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6071"/>
            <a:ext cx="116586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19250"/>
            <a:ext cx="111918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92452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45469"/>
            <a:ext cx="583264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63545"/>
            <a:ext cx="1092452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484784"/>
            <a:ext cx="78771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5217815"/>
            <a:ext cx="1057275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4979" y="5217815"/>
            <a:ext cx="1081362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7337"/>
            <a:ext cx="115919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1600"/>
            <a:ext cx="117443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53904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3600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57362"/>
            <a:ext cx="110394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96505"/>
            <a:ext cx="110871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26654"/>
            <a:ext cx="110299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882" y="3695066"/>
            <a:ext cx="11001093" cy="124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882" y="5049304"/>
            <a:ext cx="11001093" cy="124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0737"/>
            <a:ext cx="117252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75395"/>
            <a:ext cx="109918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85937"/>
            <a:ext cx="110585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2088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6338" y="242088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952625"/>
            <a:ext cx="102489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578" y="3068960"/>
            <a:ext cx="343768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7259" y="3068960"/>
            <a:ext cx="291287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555" y="3705568"/>
            <a:ext cx="1003198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555" y="4353750"/>
            <a:ext cx="326322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14587"/>
            <a:ext cx="118014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495003"/>
            <a:ext cx="77533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45307"/>
            <a:ext cx="105632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86916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949" y="486916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35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62112"/>
            <a:ext cx="115919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5900"/>
            <a:ext cx="110871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914" y="4170000"/>
            <a:ext cx="11323726" cy="1707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4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6976"/>
            <a:ext cx="11582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5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8529"/>
            <a:ext cx="11010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1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98401"/>
            <a:ext cx="110299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024" y="2420887"/>
            <a:ext cx="8991360" cy="782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024" y="3356992"/>
            <a:ext cx="1035951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023" y="4481181"/>
            <a:ext cx="11049951" cy="1026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024" y="5661248"/>
            <a:ext cx="11439632" cy="998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4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4962"/>
            <a:ext cx="116586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06896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24112"/>
            <a:ext cx="117062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8087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28900"/>
            <a:ext cx="11677650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86012"/>
            <a:ext cx="117633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78087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766814"/>
            <a:ext cx="116300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2025-08-12T08:16:00Z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