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71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2" r:id="rId31"/>
    <p:sldId id="351" r:id="rId32"/>
    <p:sldId id="353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1772816"/>
            <a:ext cx="66008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100" y="3290689"/>
            <a:ext cx="5257800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4237" y="4763616"/>
            <a:ext cx="53435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48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552575"/>
            <a:ext cx="1185862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755976"/>
            <a:ext cx="3362325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4729361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762250"/>
            <a:ext cx="11087100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437112"/>
            <a:ext cx="4238625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00187"/>
            <a:ext cx="117443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65313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42045"/>
            <a:ext cx="117348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7415" y="3394275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169" y="4019308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415" y="4595372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7415" y="5215178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7415" y="5863360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371725"/>
            <a:ext cx="1179195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78904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41487"/>
            <a:ext cx="117443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5517232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13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59371"/>
            <a:ext cx="117919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511001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55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348880"/>
            <a:ext cx="103822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501008"/>
            <a:ext cx="53340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19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38312"/>
            <a:ext cx="117252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43711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99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1228303"/>
            <a:ext cx="7677150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678730"/>
            <a:ext cx="3168352" cy="31346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93305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08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68921"/>
            <a:ext cx="117824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5229200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73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04987"/>
            <a:ext cx="117157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6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77094"/>
            <a:ext cx="109156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174" y="2636912"/>
            <a:ext cx="5601841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174" y="5085185"/>
            <a:ext cx="5601841" cy="14944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1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1433512"/>
            <a:ext cx="88011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76872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052376"/>
            <a:ext cx="9145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908902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725144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66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21085"/>
            <a:ext cx="118300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33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77280"/>
            <a:ext cx="108870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76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476375"/>
            <a:ext cx="99631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581128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53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2138362"/>
            <a:ext cx="98964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140966"/>
            <a:ext cx="5616624" cy="1296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33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71625"/>
            <a:ext cx="108585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80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795462"/>
            <a:ext cx="7810500" cy="3267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4462"/>
            <a:ext cx="107918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5190" y="3933056"/>
            <a:ext cx="62249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190" y="4696985"/>
            <a:ext cx="62249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00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547937"/>
            <a:ext cx="107346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35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1762125"/>
            <a:ext cx="74009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8080" y="2708920"/>
            <a:ext cx="4388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8080" y="3461274"/>
            <a:ext cx="4388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8080" y="4375674"/>
            <a:ext cx="7052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1343025"/>
            <a:ext cx="78390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933056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623887"/>
            <a:ext cx="779145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1409700"/>
            <a:ext cx="50863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909637"/>
            <a:ext cx="76390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2605087"/>
            <a:ext cx="77914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228303"/>
            <a:ext cx="79248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2025-08-12T07:18:06Z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