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02" r:id="rId2"/>
    <p:sldId id="324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  <p:sldId id="356" r:id="rId17"/>
    <p:sldId id="357" r:id="rId18"/>
    <p:sldId id="358" r:id="rId19"/>
    <p:sldId id="359" r:id="rId20"/>
    <p:sldId id="360" r:id="rId21"/>
    <p:sldId id="361" r:id="rId22"/>
    <p:sldId id="362" r:id="rId23"/>
    <p:sldId id="363" r:id="rId24"/>
    <p:sldId id="364" r:id="rId25"/>
    <p:sldId id="365" r:id="rId26"/>
    <p:sldId id="366" r:id="rId27"/>
    <p:sldId id="367" r:id="rId28"/>
    <p:sldId id="368" r:id="rId29"/>
    <p:sldId id="369" r:id="rId30"/>
    <p:sldId id="349" r:id="rId31"/>
    <p:sldId id="350" r:id="rId32"/>
    <p:sldId id="351" r:id="rId33"/>
    <p:sldId id="352" r:id="rId34"/>
    <p:sldId id="353" r:id="rId35"/>
    <p:sldId id="354" r:id="rId36"/>
    <p:sldId id="355" r:id="rId37"/>
    <p:sldId id="370" r:id="rId38"/>
    <p:sldId id="371" r:id="rId39"/>
    <p:sldId id="372" r:id="rId40"/>
    <p:sldId id="373" r:id="rId41"/>
    <p:sldId id="374" r:id="rId42"/>
    <p:sldId id="375" r:id="rId43"/>
    <p:sldId id="376" r:id="rId44"/>
    <p:sldId id="377" r:id="rId45"/>
    <p:sldId id="378" r:id="rId46"/>
    <p:sldId id="379" r:id="rId47"/>
    <p:sldId id="380" r:id="rId48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218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021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537" y="1988840"/>
            <a:ext cx="8924925" cy="923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221088"/>
            <a:ext cx="44862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62" y="1500187"/>
            <a:ext cx="117252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789040"/>
            <a:ext cx="122413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855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2019300"/>
            <a:ext cx="743902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2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1119187"/>
            <a:ext cx="91249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060848"/>
            <a:ext cx="66967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75519" y="2975248"/>
            <a:ext cx="888295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75519" y="4040118"/>
            <a:ext cx="8882955" cy="1893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13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2052637"/>
            <a:ext cx="77914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04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857250"/>
            <a:ext cx="100012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844824"/>
            <a:ext cx="921702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375" y="3382727"/>
            <a:ext cx="1000125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375" y="4365104"/>
            <a:ext cx="1000125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2800350"/>
            <a:ext cx="9182100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97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40904"/>
            <a:ext cx="116967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9309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7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90662"/>
            <a:ext cx="118395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4437112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59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28762"/>
            <a:ext cx="117919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990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02035"/>
            <a:ext cx="110109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797152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248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83" y="1412776"/>
            <a:ext cx="3743325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412776"/>
            <a:ext cx="7057875" cy="54355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2917851"/>
            <a:ext cx="1224136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08" y="3473435"/>
            <a:ext cx="1224136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83779"/>
            <a:ext cx="116395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356992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3230" y="4387139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56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55762"/>
            <a:ext cx="118110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2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2" y="1423987"/>
            <a:ext cx="89058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44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81150"/>
            <a:ext cx="109823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30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40768"/>
            <a:ext cx="11039475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085184"/>
            <a:ext cx="10839450" cy="1457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8566" y="3068960"/>
            <a:ext cx="6217514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3068960"/>
            <a:ext cx="4664598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9842" y="5085184"/>
            <a:ext cx="10861032" cy="171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8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68761"/>
            <a:ext cx="11018068" cy="2727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9" y="4019172"/>
            <a:ext cx="3600400" cy="2794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84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430"/>
          <a:stretch/>
        </p:blipFill>
        <p:spPr>
          <a:xfrm>
            <a:off x="1316533" y="958511"/>
            <a:ext cx="9892035" cy="578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564904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55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40768"/>
            <a:ext cx="1183005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356992"/>
            <a:ext cx="35528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70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5900"/>
            <a:ext cx="113919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438128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93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33525"/>
            <a:ext cx="117062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420888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9131" y="4388584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8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2162175"/>
            <a:ext cx="88392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85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33550"/>
            <a:ext cx="116300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221088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494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07021"/>
            <a:ext cx="117919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4509120"/>
            <a:ext cx="295232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10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59371"/>
            <a:ext cx="117348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99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33525"/>
            <a:ext cx="108585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4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30027"/>
            <a:ext cx="109823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869160"/>
            <a:ext cx="4824536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136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24012"/>
            <a:ext cx="109728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1772816"/>
            <a:ext cx="403244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30" y="3439570"/>
            <a:ext cx="11524269" cy="27257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32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9572"/>
            <a:ext cx="110109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140968"/>
            <a:ext cx="280831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7530" y="4854021"/>
            <a:ext cx="655461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8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87177"/>
            <a:ext cx="10982325" cy="5210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1826" y="3140968"/>
            <a:ext cx="4012005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3140968"/>
            <a:ext cx="4012005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5446" y="4576228"/>
            <a:ext cx="11615250" cy="2021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30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62125"/>
            <a:ext cx="116681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4221088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131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052637"/>
            <a:ext cx="118586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59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1581"/>
            <a:ext cx="10441160" cy="55617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060848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10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46237"/>
            <a:ext cx="108775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5373216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87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62062"/>
            <a:ext cx="117348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4725144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42663" y="4725144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006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33525"/>
            <a:ext cx="108299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2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40904"/>
            <a:ext cx="107918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05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287735"/>
            <a:ext cx="11010900" cy="538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484784"/>
            <a:ext cx="5328592" cy="422358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5400" y="4149080"/>
            <a:ext cx="5577458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145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2466975"/>
            <a:ext cx="7962900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93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037" y="1438275"/>
            <a:ext cx="85439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204864"/>
            <a:ext cx="2736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2499" y="2204864"/>
            <a:ext cx="2736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0402" y="3200287"/>
            <a:ext cx="42716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40402" y="4126262"/>
            <a:ext cx="6503870" cy="11749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75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1409700"/>
            <a:ext cx="98012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5386" y="2276872"/>
            <a:ext cx="922109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5386" y="3283870"/>
            <a:ext cx="10157198" cy="10812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5386" y="4684407"/>
            <a:ext cx="10157198" cy="10812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7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481262"/>
            <a:ext cx="11668125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9" y="3428999"/>
            <a:ext cx="7200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66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2957512"/>
            <a:ext cx="9048750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28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46237"/>
            <a:ext cx="117538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8173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94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75395"/>
            <a:ext cx="117443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45851" y="4581128"/>
            <a:ext cx="75074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09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95450"/>
            <a:ext cx="115728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645024"/>
            <a:ext cx="1224136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290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2</Words>
  <Application>Microsoft Office PowerPoint</Application>
  <PresentationFormat>宽屏</PresentationFormat>
  <Paragraphs>2</Paragraphs>
  <Slides>47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2025-08-12T06:23:27Z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