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9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4547592"/>
            <a:ext cx="53816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6722"/>
            <a:ext cx="11696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01317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1150"/>
            <a:ext cx="117538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68760"/>
            <a:ext cx="91725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998" y="5181625"/>
            <a:ext cx="33718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5998" y="5181625"/>
            <a:ext cx="401992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998" y="6142324"/>
            <a:ext cx="401992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776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01317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5551" y="5869703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43050"/>
            <a:ext cx="110871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543050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6933" y="2550048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90687"/>
            <a:ext cx="10620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812" y="3428999"/>
            <a:ext cx="819050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12" y="4378123"/>
            <a:ext cx="819050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0772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39763"/>
            <a:ext cx="117443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5523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858"/>
            <a:ext cx="10989493" cy="54235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793" y="4115802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9436" y="4138951"/>
            <a:ext cx="100798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621" y="5078177"/>
            <a:ext cx="801769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4788" y="5949280"/>
            <a:ext cx="409932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6387"/>
            <a:ext cx="11582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76450"/>
            <a:ext cx="110871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257300"/>
            <a:ext cx="9544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3975" y="2204864"/>
            <a:ext cx="880447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3975" y="3107689"/>
            <a:ext cx="880447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3975" y="4056813"/>
            <a:ext cx="880447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3975" y="4924915"/>
            <a:ext cx="880447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14462"/>
            <a:ext cx="11887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4" y="3479254"/>
            <a:ext cx="54387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509271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