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2" r:id="rId20"/>
    <p:sldId id="354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3695" autoAdjust="0"/>
  </p:normalViewPr>
  <p:slideViewPr>
    <p:cSldViewPr showGuides="1">
      <p:cViewPr varScale="1">
        <p:scale>
          <a:sx n="82" d="100"/>
          <a:sy n="82" d="100"/>
        </p:scale>
        <p:origin x="11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2132856"/>
            <a:ext cx="7496175" cy="895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8111" y="4221088"/>
            <a:ext cx="42957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557462"/>
            <a:ext cx="11668125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454931"/>
            <a:ext cx="832146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64729"/>
            <a:ext cx="117062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43062"/>
            <a:ext cx="110775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7212" y="3717032"/>
            <a:ext cx="625886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7" y="1300034"/>
            <a:ext cx="10273977" cy="54413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348880"/>
            <a:ext cx="10441160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216387"/>
            <a:ext cx="10441160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177680"/>
            <a:ext cx="10441160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185864"/>
            <a:ext cx="10441160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6065095"/>
            <a:ext cx="10441160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962" y="2909887"/>
            <a:ext cx="8982075" cy="103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00808"/>
            <a:ext cx="1163955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717032"/>
            <a:ext cx="8582025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780928"/>
            <a:ext cx="832146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37853"/>
            <a:ext cx="117348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5589240"/>
            <a:ext cx="2520280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24062"/>
            <a:ext cx="116300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51012"/>
            <a:ext cx="108299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20" y="980728"/>
            <a:ext cx="6444414" cy="5400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428691"/>
            <a:ext cx="4743450" cy="79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2269527"/>
            <a:ext cx="2828925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336" y="3041573"/>
            <a:ext cx="4772025" cy="733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3352" y="3895328"/>
            <a:ext cx="2733675" cy="685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04495" y="1112760"/>
            <a:ext cx="6263903" cy="519656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41830" y="2996952"/>
            <a:ext cx="4960632" cy="2216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3657600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836712"/>
            <a:ext cx="6169159" cy="59046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73442" y="2373695"/>
            <a:ext cx="832146" cy="335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73442" y="2853755"/>
            <a:ext cx="832146" cy="335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73442" y="3356675"/>
            <a:ext cx="832146" cy="335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73442" y="3867215"/>
            <a:ext cx="832146" cy="335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07782" y="5010215"/>
            <a:ext cx="832146" cy="335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07782" y="5490275"/>
            <a:ext cx="832146" cy="220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7882"/>
          <a:stretch/>
        </p:blipFill>
        <p:spPr>
          <a:xfrm>
            <a:off x="964232" y="1844824"/>
            <a:ext cx="10820400" cy="27157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861048"/>
            <a:ext cx="1094521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90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52600"/>
            <a:ext cx="116586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95425"/>
            <a:ext cx="110013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636912"/>
            <a:ext cx="85617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00808"/>
            <a:ext cx="116395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0162" y="2492896"/>
            <a:ext cx="9591675" cy="72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2296199"/>
            <a:ext cx="237626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109787"/>
            <a:ext cx="116967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861048"/>
            <a:ext cx="54726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92188"/>
            <a:ext cx="117824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519362"/>
            <a:ext cx="10763250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84984"/>
            <a:ext cx="201622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0270" y="3284984"/>
            <a:ext cx="3425969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38622"/>
            <a:ext cx="108870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437112"/>
            <a:ext cx="47525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88529"/>
            <a:ext cx="108966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8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71178"/>
            <a:ext cx="1086802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0832" y="1341141"/>
            <a:ext cx="5424062" cy="374404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8812" y="2132856"/>
            <a:ext cx="5231164" cy="191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812" y="4043718"/>
            <a:ext cx="5366902" cy="17615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8812" y="4979822"/>
            <a:ext cx="6671324" cy="17615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38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575" y="2271712"/>
            <a:ext cx="5276850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357461"/>
            <a:ext cx="108299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930" y="3933056"/>
            <a:ext cx="11051549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58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28762"/>
            <a:ext cx="107537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9136" y="2924944"/>
            <a:ext cx="77531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9136" y="3886236"/>
            <a:ext cx="10921480" cy="2279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54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5204"/>
            <a:ext cx="116395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555204"/>
            <a:ext cx="832146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0925" y="3212976"/>
            <a:ext cx="50101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519362"/>
            <a:ext cx="11106150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519362"/>
            <a:ext cx="832146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0694" y="3539270"/>
            <a:ext cx="832146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2050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036218"/>
            <a:ext cx="4176464" cy="37032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2348880"/>
            <a:ext cx="2880320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70620"/>
            <a:ext cx="115728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717032"/>
            <a:ext cx="832146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92721"/>
            <a:ext cx="117633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95851"/>
            <a:ext cx="832146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2025-08-12T07:32:21Z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