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400797"/>
            <a:ext cx="41338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250" y="4955257"/>
            <a:ext cx="43815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6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23764"/>
            <a:ext cx="118586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856"/>
            <a:ext cx="11167417" cy="5483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29309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9126" y="4293096"/>
            <a:ext cx="1635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999" y="5138048"/>
            <a:ext cx="10721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000" y="5983000"/>
            <a:ext cx="3298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28800"/>
            <a:ext cx="116300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20502"/>
            <a:ext cx="10706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033462"/>
            <a:ext cx="64484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1786" y="2132856"/>
            <a:ext cx="552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2257" y="2899345"/>
            <a:ext cx="6297955" cy="124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2257" y="4404054"/>
            <a:ext cx="6297955" cy="124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3525"/>
            <a:ext cx="117729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97" y="1285919"/>
            <a:ext cx="10576495" cy="55274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5163" y="343044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1821" y="343044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1011" y="42930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0779" y="599457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3470"/>
            <a:ext cx="117157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24125"/>
            <a:ext cx="116490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73016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3671"/>
            <a:ext cx="117633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7332" y="5180783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11" y="1340768"/>
            <a:ext cx="11291813" cy="5477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365104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256355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927687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72877"/>
            <a:ext cx="11849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71662"/>
            <a:ext cx="111252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824" y="3430888"/>
            <a:ext cx="11223808" cy="187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1105"/>
            <a:ext cx="116967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47671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2025-08-12T02:01:07Z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