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  <p:sldId id="383" r:id="rId38"/>
    <p:sldId id="384" r:id="rId39"/>
    <p:sldId id="385" r:id="rId40"/>
    <p:sldId id="386" r:id="rId41"/>
    <p:sldId id="387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7021"/>
            <a:ext cx="116681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52639"/>
            <a:ext cx="29337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6084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268760"/>
            <a:ext cx="11297146" cy="3214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804" y="4517937"/>
            <a:ext cx="4176464" cy="2274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78092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60848"/>
            <a:ext cx="1164907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07787"/>
            <a:ext cx="2962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81125"/>
            <a:ext cx="111156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619375"/>
            <a:ext cx="68103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2900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12976"/>
            <a:ext cx="40862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852936"/>
            <a:ext cx="14401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24150"/>
            <a:ext cx="1162050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50100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789040"/>
            <a:ext cx="33623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132856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47950"/>
            <a:ext cx="1168717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03240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81150"/>
            <a:ext cx="11544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9799" y="458112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33587"/>
            <a:ext cx="11630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5248"/>
            <a:ext cx="9361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62200"/>
            <a:ext cx="115919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923713"/>
            <a:ext cx="52565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76262"/>
            <a:ext cx="609600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84984"/>
            <a:ext cx="6264696" cy="11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797152"/>
            <a:ext cx="23762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5537932"/>
            <a:ext cx="23762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581150"/>
            <a:ext cx="9382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210" y="2420888"/>
            <a:ext cx="814317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9210" y="3284984"/>
            <a:ext cx="814317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9210" y="4087642"/>
            <a:ext cx="814317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9210" y="4839996"/>
            <a:ext cx="814317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71712"/>
            <a:ext cx="112014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028700"/>
            <a:ext cx="82486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772816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420998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3103904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3856258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492866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576" y="5279945"/>
            <a:ext cx="849694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7825"/>
            <a:ext cx="1169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3500"/>
            <a:ext cx="11315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47525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668" y="1333500"/>
            <a:ext cx="48387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81200"/>
            <a:ext cx="117062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85912"/>
            <a:ext cx="103822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00262"/>
            <a:ext cx="118110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56992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333500"/>
            <a:ext cx="81248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469357"/>
            <a:ext cx="55530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130338"/>
            <a:ext cx="92170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894267"/>
            <a:ext cx="92170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519300"/>
            <a:ext cx="92170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293096"/>
            <a:ext cx="92170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4941168"/>
            <a:ext cx="92170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04962"/>
            <a:ext cx="11791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9411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21516"/>
            <a:ext cx="9001000" cy="58157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021516"/>
            <a:ext cx="6984776" cy="391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2894" y="2204864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2894" y="2737300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2894" y="3281310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2894" y="3917917"/>
            <a:ext cx="711539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2894" y="4485077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2894" y="5040662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72894" y="5642545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72894" y="6232854"/>
            <a:ext cx="52431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57387"/>
            <a:ext cx="11687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0923"/>
          <a:stretch/>
        </p:blipFill>
        <p:spPr>
          <a:xfrm>
            <a:off x="2271117" y="1619250"/>
            <a:ext cx="6561187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1116" y="3178088"/>
            <a:ext cx="598512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1116" y="3895718"/>
            <a:ext cx="598512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1116" y="4636498"/>
            <a:ext cx="598512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5532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9725"/>
          <a:stretch/>
        </p:blipFill>
        <p:spPr>
          <a:xfrm>
            <a:off x="7464152" y="1628800"/>
            <a:ext cx="447295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825" y="1628800"/>
            <a:ext cx="4829175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5776" y="2060848"/>
            <a:ext cx="64663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776" y="2813203"/>
            <a:ext cx="64663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776" y="3426661"/>
            <a:ext cx="64663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776" y="4144291"/>
            <a:ext cx="64663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776" y="4919794"/>
            <a:ext cx="6466328" cy="81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5776" y="6030965"/>
            <a:ext cx="64663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2600"/>
            <a:ext cx="11725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6" y="1282521"/>
            <a:ext cx="10761464" cy="54588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365104"/>
            <a:ext cx="331236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92896"/>
            <a:ext cx="77048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29504"/>
            <a:ext cx="77048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766112"/>
            <a:ext cx="770485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344846"/>
            <a:ext cx="74168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35155"/>
            <a:ext cx="72728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537038"/>
            <a:ext cx="72728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6185220"/>
            <a:ext cx="74168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3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4937"/>
            <a:ext cx="110109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57437"/>
            <a:ext cx="116014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16546"/>
            <a:ext cx="11039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643" y="3604009"/>
            <a:ext cx="66654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643" y="4240617"/>
            <a:ext cx="66654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643" y="4958247"/>
            <a:ext cx="66654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643" y="5513832"/>
            <a:ext cx="666548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4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814512"/>
            <a:ext cx="87344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64904"/>
            <a:ext cx="90010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89936"/>
            <a:ext cx="90010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745521"/>
            <a:ext cx="90010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544174"/>
            <a:ext cx="900100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71725"/>
            <a:ext cx="117443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808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71675"/>
            <a:ext cx="118205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43150"/>
            <a:ext cx="117252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808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71625"/>
            <a:ext cx="11820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178088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395537"/>
            <a:ext cx="118300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8087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2025-08-12T08:14:14Z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