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5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9205"/>
            <a:ext cx="115728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8730"/>
            <a:ext cx="111347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340768"/>
            <a:ext cx="116681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470382"/>
            <a:ext cx="365760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493418"/>
            <a:ext cx="4905375" cy="132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5021802"/>
            <a:ext cx="4752528" cy="1371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06872" y="249289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8350"/>
            <a:ext cx="116776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07" y="1340768"/>
            <a:ext cx="10807377" cy="257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149080"/>
            <a:ext cx="3149171" cy="261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365104"/>
            <a:ext cx="441960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464" y="5132040"/>
            <a:ext cx="4305300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2464" y="3418423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4430"/>
            <a:ext cx="11630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3673" y="5287514"/>
            <a:ext cx="210670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9725"/>
            <a:ext cx="11620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465" y="458336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1213"/>
            <a:ext cx="117062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068960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480" y="536074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77072"/>
            <a:ext cx="36766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996952"/>
            <a:ext cx="26642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5635"/>
            <a:ext cx="10801200" cy="33254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221088"/>
            <a:ext cx="4392488" cy="24584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397017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595312"/>
            <a:ext cx="66770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4806" y="3573016"/>
            <a:ext cx="602970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888" y="4365104"/>
            <a:ext cx="5040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888" y="5013285"/>
            <a:ext cx="5040560" cy="124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709862"/>
            <a:ext cx="75438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942975"/>
            <a:ext cx="6819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6050" y="2492896"/>
            <a:ext cx="312191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6050" y="3187377"/>
            <a:ext cx="521015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6050" y="3823984"/>
            <a:ext cx="456207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6050" y="4541615"/>
            <a:ext cx="4994126" cy="1391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33625"/>
            <a:ext cx="115443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000250"/>
            <a:ext cx="81724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29000"/>
            <a:ext cx="48965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97101"/>
            <a:ext cx="81369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6898"/>
            <a:ext cx="11563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581150"/>
            <a:ext cx="10077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8088"/>
            <a:ext cx="619268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61048"/>
            <a:ext cx="619268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43112"/>
            <a:ext cx="116681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19300"/>
            <a:ext cx="10991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2708920"/>
            <a:ext cx="4775845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6718" y="2708920"/>
            <a:ext cx="4775845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225" y="4149080"/>
            <a:ext cx="1087337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8524"/>
            <a:ext cx="10585176" cy="555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523578"/>
            <a:ext cx="81915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4383" y="2276872"/>
            <a:ext cx="835008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4383" y="2971353"/>
            <a:ext cx="8350089" cy="126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4383" y="4452912"/>
            <a:ext cx="835008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4383" y="5170542"/>
            <a:ext cx="835008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4383" y="5888173"/>
            <a:ext cx="835008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9122"/>
            <a:ext cx="11506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9122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028825"/>
            <a:ext cx="9020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028825"/>
            <a:ext cx="18002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9830" y="2746456"/>
            <a:ext cx="92307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9830" y="3533534"/>
            <a:ext cx="92307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830" y="4309038"/>
            <a:ext cx="923070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4219"/>
            <a:ext cx="11772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346" y="692696"/>
            <a:ext cx="84391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65276"/>
            <a:ext cx="7128792" cy="3701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541921"/>
            <a:ext cx="6480720" cy="1319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861435"/>
            <a:ext cx="734481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625364"/>
            <a:ext cx="691276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400866"/>
            <a:ext cx="5328592" cy="828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315267"/>
            <a:ext cx="18722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6079196"/>
            <a:ext cx="56886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0675"/>
            <a:ext cx="11725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386012"/>
            <a:ext cx="104965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8245"/>
            <a:ext cx="110680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56886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48203"/>
            <a:ext cx="7344816" cy="1288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41338"/>
            <a:ext cx="712879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47393"/>
            <a:ext cx="56886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830300"/>
            <a:ext cx="59766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8990211" cy="5604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9339" y="1772816"/>
            <a:ext cx="595682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636" y="2420888"/>
            <a:ext cx="24741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1596" y="2420888"/>
            <a:ext cx="24741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2971" y="3573016"/>
            <a:ext cx="6029213" cy="666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1497" y="4239742"/>
            <a:ext cx="6576751" cy="1349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6774" y="4239742"/>
            <a:ext cx="2031768" cy="1349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2971" y="5568983"/>
            <a:ext cx="69653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2971" y="6240315"/>
            <a:ext cx="69653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33625"/>
            <a:ext cx="116490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6222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62100"/>
            <a:ext cx="11506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7808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47862"/>
            <a:ext cx="116586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76475"/>
            <a:ext cx="116490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78088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5962"/>
            <a:ext cx="116014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3016"/>
            <a:ext cx="72853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95525"/>
            <a:ext cx="116300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2025-08-12T01:13:21Z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