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1783085"/>
            <a:ext cx="56007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025" y="3734172"/>
            <a:ext cx="493395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662" y="5186139"/>
            <a:ext cx="76866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3764"/>
            <a:ext cx="10264452" cy="55476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774" y="2276872"/>
            <a:ext cx="499923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774" y="4047799"/>
            <a:ext cx="58633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8774" y="5043222"/>
            <a:ext cx="35590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8774" y="6073368"/>
            <a:ext cx="3127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185862"/>
            <a:ext cx="7515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8386" y="2060848"/>
            <a:ext cx="87981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8386" y="2963673"/>
            <a:ext cx="87981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8386" y="3866498"/>
            <a:ext cx="87981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8386" y="4919794"/>
            <a:ext cx="87981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152650"/>
            <a:ext cx="62293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1324" y="3068960"/>
            <a:ext cx="66430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1324" y="3971786"/>
            <a:ext cx="66430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38287"/>
            <a:ext cx="10972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433637"/>
            <a:ext cx="82200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97801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38287"/>
            <a:ext cx="103251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165853" cy="4813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131832"/>
            <a:ext cx="6552728" cy="537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5672" y="2955450"/>
            <a:ext cx="4504303" cy="1337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5120" y="4529607"/>
            <a:ext cx="86113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120" y="5328260"/>
            <a:ext cx="56589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5120" y="6069040"/>
            <a:ext cx="75311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6825"/>
            <a:ext cx="103822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74" y="3933056"/>
            <a:ext cx="29588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4" y="4882180"/>
            <a:ext cx="82874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733550"/>
            <a:ext cx="5838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6586" y="2564904"/>
            <a:ext cx="49356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6586" y="3525603"/>
            <a:ext cx="49356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6586" y="4486302"/>
            <a:ext cx="5838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76450"/>
            <a:ext cx="110394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04925"/>
            <a:ext cx="10467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4824536" cy="1044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51977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58974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962" y="2109787"/>
            <a:ext cx="36480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68959"/>
            <a:ext cx="36480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052807"/>
            <a:ext cx="36480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8825"/>
            <a:ext cx="110775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55551"/>
            <a:ext cx="104584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750" y="2420888"/>
            <a:ext cx="38300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750" y="3184817"/>
            <a:ext cx="38300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750" y="4238113"/>
            <a:ext cx="57743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750" y="5164087"/>
            <a:ext cx="38300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750" y="5997464"/>
            <a:ext cx="57743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328862"/>
            <a:ext cx="81724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9774" y="3140968"/>
            <a:ext cx="833469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2162"/>
            <a:ext cx="109728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038350"/>
            <a:ext cx="103441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2025-08-11T12:51:46Z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