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12" y="3741787"/>
            <a:ext cx="4905375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0925" y="5080223"/>
            <a:ext cx="50101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076450"/>
            <a:ext cx="104489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32148"/>
            <a:ext cx="104679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85184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541487"/>
            <a:ext cx="91535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268760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05064"/>
            <a:ext cx="932929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517232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30027"/>
            <a:ext cx="104870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354" y="2996952"/>
            <a:ext cx="722587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013176"/>
            <a:ext cx="1078812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295011" cy="3061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683" y="4316514"/>
            <a:ext cx="9301760" cy="2223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2814" y="2779558"/>
            <a:ext cx="9567682" cy="144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30646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5" y="5117724"/>
            <a:ext cx="9078987" cy="1335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09712"/>
            <a:ext cx="1118235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00" y="1203151"/>
            <a:ext cx="103251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38287"/>
            <a:ext cx="104108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361040" cy="40229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91758"/>
            <a:ext cx="5586189" cy="14835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192903"/>
            <a:ext cx="44644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841085"/>
            <a:ext cx="51845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5" y="3813358"/>
            <a:ext cx="5730205" cy="132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399090"/>
            <a:ext cx="6048672" cy="137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1219200"/>
            <a:ext cx="68675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988840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042136"/>
            <a:ext cx="74888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3991260"/>
            <a:ext cx="74888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4963533"/>
            <a:ext cx="74888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1487"/>
            <a:ext cx="9612188" cy="56918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88840"/>
            <a:ext cx="961218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4322" y="3706144"/>
            <a:ext cx="9535354" cy="1379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264474"/>
            <a:ext cx="9612188" cy="1548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26046"/>
            <a:ext cx="109823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38287"/>
            <a:ext cx="10391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2025-08-12T08:00:49Z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