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136" y="3789040"/>
            <a:ext cx="541020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736" y="5229200"/>
            <a:ext cx="72390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52700"/>
            <a:ext cx="1163955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57" y="1338034"/>
            <a:ext cx="11114459" cy="53313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157192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6387"/>
            <a:ext cx="117062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0238"/>
            <a:ext cx="117348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3387"/>
            <a:ext cx="110775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482055"/>
            <a:ext cx="98298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1100" y="2564904"/>
            <a:ext cx="85873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1100" y="3375132"/>
            <a:ext cx="85873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100" y="4312681"/>
            <a:ext cx="85873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1100" y="5261806"/>
            <a:ext cx="9829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185987"/>
            <a:ext cx="106013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336" y="3140967"/>
            <a:ext cx="61647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336" y="4009068"/>
            <a:ext cx="8901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7260"/>
            <a:ext cx="117633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93305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4818" y="484745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084" y="5773430"/>
            <a:ext cx="18635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412" y="5805264"/>
            <a:ext cx="20219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1703"/>
            <a:ext cx="10922248" cy="55716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73950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28887"/>
            <a:ext cx="116967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457450"/>
            <a:ext cx="117729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0768"/>
            <a:ext cx="10478194" cy="546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70" y="1274012"/>
            <a:ext cx="11259046" cy="54673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7707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0266" y="6021619"/>
            <a:ext cx="15613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23975"/>
            <a:ext cx="118300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075" y="2631926"/>
            <a:ext cx="946785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5889" y="161320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2025-08-12T03:56:57Z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