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36" r:id="rId3"/>
    <p:sldId id="337" r:id="rId4"/>
    <p:sldId id="338" r:id="rId5"/>
    <p:sldId id="339" r:id="rId6"/>
    <p:sldId id="340" r:id="rId7"/>
    <p:sldId id="341" r:id="rId8"/>
    <p:sldId id="342" r:id="rId9"/>
    <p:sldId id="343" r:id="rId10"/>
    <p:sldId id="344" r:id="rId11"/>
    <p:sldId id="345" r:id="rId12"/>
    <p:sldId id="346" r:id="rId13"/>
    <p:sldId id="347" r:id="rId14"/>
    <p:sldId id="348" r:id="rId15"/>
    <p:sldId id="349" r:id="rId16"/>
    <p:sldId id="350" r:id="rId17"/>
    <p:sldId id="351" r:id="rId18"/>
    <p:sldId id="352" r:id="rId19"/>
    <p:sldId id="353" r:id="rId20"/>
    <p:sldId id="354" r:id="rId21"/>
    <p:sldId id="355" r:id="rId22"/>
    <p:sldId id="356" r:id="rId23"/>
    <p:sldId id="358" r:id="rId24"/>
    <p:sldId id="359" r:id="rId25"/>
    <p:sldId id="324" r:id="rId26"/>
    <p:sldId id="325" r:id="rId27"/>
    <p:sldId id="326" r:id="rId28"/>
    <p:sldId id="327" r:id="rId29"/>
    <p:sldId id="329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0328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092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5" y="2276872"/>
            <a:ext cx="5238750" cy="84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3762" y="3812654"/>
            <a:ext cx="5324475" cy="552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1350" y="5165948"/>
            <a:ext cx="582930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988840"/>
            <a:ext cx="11925300" cy="113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573016"/>
            <a:ext cx="2971800" cy="2266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1988840"/>
            <a:ext cx="50405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62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412776"/>
            <a:ext cx="11896725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1976" y="4131518"/>
            <a:ext cx="3048000" cy="260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1988840"/>
            <a:ext cx="50405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495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" y="1628800"/>
            <a:ext cx="11963400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1664" y="3717032"/>
            <a:ext cx="2895600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1628800"/>
            <a:ext cx="50405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629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" y="2078335"/>
            <a:ext cx="1201102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573016"/>
            <a:ext cx="1008112" cy="439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08167" y="3573016"/>
            <a:ext cx="823909" cy="439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01311" y="4286089"/>
            <a:ext cx="4010513" cy="439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3580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" y="1572741"/>
            <a:ext cx="120586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889907"/>
            <a:ext cx="8208912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561239"/>
            <a:ext cx="5976664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128399"/>
            <a:ext cx="3240360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822880"/>
            <a:ext cx="8208912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75720" y="4128399"/>
            <a:ext cx="4392487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70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556792"/>
            <a:ext cx="11287125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2564904"/>
            <a:ext cx="3657600" cy="1724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4414986"/>
            <a:ext cx="7610475" cy="2038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19736" y="5805264"/>
            <a:ext cx="50405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045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5175" y="2781300"/>
            <a:ext cx="5581650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17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5410"/>
            <a:ext cx="10960918" cy="53019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3356992"/>
            <a:ext cx="4467225" cy="2905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2276872"/>
            <a:ext cx="50405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34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43186"/>
            <a:ext cx="1173480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651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531962"/>
            <a:ext cx="1101090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531962"/>
            <a:ext cx="50405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114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2187" y="1438994"/>
            <a:ext cx="766762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4869160"/>
            <a:ext cx="1368152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38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149" y="1291776"/>
            <a:ext cx="11042451" cy="53775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5013176"/>
            <a:ext cx="6768752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5368" y="5939151"/>
            <a:ext cx="9413120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217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225" y="1385887"/>
            <a:ext cx="859155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129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308076"/>
            <a:ext cx="950595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867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462" y="1554063"/>
            <a:ext cx="1088707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496139"/>
            <a:ext cx="6552728" cy="1589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5990" y="5373216"/>
            <a:ext cx="8804385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775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987" y="1577305"/>
            <a:ext cx="934402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492896"/>
            <a:ext cx="6192688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442020"/>
            <a:ext cx="9433048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4286972"/>
            <a:ext cx="9433048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5189798"/>
            <a:ext cx="9433048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388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33872"/>
            <a:ext cx="11725275" cy="434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019300"/>
            <a:ext cx="1074420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268760"/>
            <a:ext cx="10848975" cy="458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877644"/>
            <a:ext cx="7458075" cy="64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2660" y="5969632"/>
            <a:ext cx="7761612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1737" y="1233487"/>
            <a:ext cx="724852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04280" y="2276872"/>
            <a:ext cx="4599832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04280" y="3156547"/>
            <a:ext cx="7624168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04280" y="3989925"/>
            <a:ext cx="7624168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04280" y="5031646"/>
            <a:ext cx="7624168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733550"/>
            <a:ext cx="1042987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1061" y="2636912"/>
            <a:ext cx="10429875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5106" y="4554733"/>
            <a:ext cx="3256678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4087" y="1671637"/>
            <a:ext cx="774382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1671637"/>
            <a:ext cx="122413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21542" y="3593034"/>
            <a:ext cx="1224136" cy="583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11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700" y="1605111"/>
            <a:ext cx="784860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774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3137" y="1676400"/>
            <a:ext cx="770572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187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037" y="1295747"/>
            <a:ext cx="778192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39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275" y="885403"/>
            <a:ext cx="779145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564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9325" y="1162769"/>
            <a:ext cx="775335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22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1844824"/>
            <a:ext cx="543877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785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2</Words>
  <Application>Microsoft Office PowerPoint</Application>
  <PresentationFormat>宽屏</PresentationFormat>
  <Paragraphs>2</Paragraphs>
  <Slides>29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2025-08-12T07:48:48Z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