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132856"/>
            <a:ext cx="7496175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861048"/>
            <a:ext cx="60579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00" y="5343872"/>
            <a:ext cx="101346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57300"/>
            <a:ext cx="118395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595562"/>
            <a:ext cx="118395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42899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497"/>
            <a:ext cx="116205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91369"/>
            <a:ext cx="110871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35" y="1325921"/>
            <a:ext cx="10491341" cy="5415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888" y="3068960"/>
            <a:ext cx="4914072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340768"/>
            <a:ext cx="5472608" cy="54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5912"/>
            <a:ext cx="11610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509120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557462"/>
            <a:ext cx="119253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8" y="3501008"/>
            <a:ext cx="24122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9700"/>
            <a:ext cx="117919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86104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4410"/>
            <a:ext cx="116967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3269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47937"/>
            <a:ext cx="115538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42899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09750"/>
            <a:ext cx="116014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35699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2913" y="425981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14500"/>
            <a:ext cx="117443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728662"/>
            <a:ext cx="78009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836711"/>
            <a:ext cx="7397646" cy="52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71625"/>
            <a:ext cx="10953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571625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7632" y="2567048"/>
            <a:ext cx="3216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36510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84512"/>
            <a:ext cx="107251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68451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59891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1452"/>
            <a:ext cx="117348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219325"/>
            <a:ext cx="88868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99695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5533" y="2996952"/>
            <a:ext cx="23385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2516" y="2996952"/>
            <a:ext cx="36946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7057" y="3888203"/>
            <a:ext cx="6127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695450"/>
            <a:ext cx="79533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991" y="5312618"/>
            <a:ext cx="561022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1" y="1844824"/>
            <a:ext cx="2968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3847" y="2780928"/>
            <a:ext cx="296857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3847" y="4221732"/>
            <a:ext cx="3560105" cy="940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03847" y="5595242"/>
            <a:ext cx="5720345" cy="114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266950"/>
            <a:ext cx="83820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348880"/>
            <a:ext cx="181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396" y="3159107"/>
            <a:ext cx="57077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8396" y="3946186"/>
            <a:ext cx="57077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71662"/>
            <a:ext cx="117062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86337"/>
            <a:ext cx="813435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49543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671762"/>
            <a:ext cx="107632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24075"/>
            <a:ext cx="118776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14099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9619" y="30689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980728"/>
            <a:ext cx="6612409" cy="570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14475"/>
            <a:ext cx="108013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11089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66104"/>
            <a:ext cx="11089232" cy="991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355" y="1330027"/>
            <a:ext cx="9452173" cy="45931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355" y="6021288"/>
            <a:ext cx="6508775" cy="5528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0544" y="2780928"/>
            <a:ext cx="7051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0544" y="3440685"/>
            <a:ext cx="7051719" cy="1094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0544" y="4632877"/>
            <a:ext cx="7051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0544" y="5338933"/>
            <a:ext cx="7051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0544" y="5940817"/>
            <a:ext cx="7051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2790826"/>
            <a:ext cx="11521280" cy="114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63005"/>
            <a:ext cx="11410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3378" y="3228556"/>
            <a:ext cx="13131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64759"/>
            <a:ext cx="5560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76387"/>
            <a:ext cx="113728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93096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52600"/>
            <a:ext cx="118205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9737"/>
            <a:ext cx="117538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81275"/>
            <a:ext cx="115157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9077"/>
            <a:ext cx="11734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0689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6359" y="40050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7751" y="577599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14600"/>
            <a:ext cx="117157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6992"/>
            <a:ext cx="10449600" cy="54043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2494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2025-08-12T03:09:04Z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