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649" y="3573016"/>
            <a:ext cx="804862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311" y="4810497"/>
            <a:ext cx="50673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90228"/>
            <a:ext cx="110394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209800"/>
            <a:ext cx="104679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21879"/>
            <a:ext cx="104013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97152"/>
            <a:ext cx="51845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900237"/>
            <a:ext cx="66294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4078" y="1900237"/>
            <a:ext cx="3790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652592"/>
            <a:ext cx="29052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2894" y="2652592"/>
            <a:ext cx="35778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7178" y="353226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1350" y="4261473"/>
            <a:ext cx="3070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3270"/>
            <a:ext cx="10358561" cy="53040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7277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3789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30821"/>
            <a:ext cx="104679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37096"/>
            <a:ext cx="4968552" cy="744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725144"/>
            <a:ext cx="49685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1403"/>
          <a:stretch/>
        </p:blipFill>
        <p:spPr>
          <a:xfrm>
            <a:off x="6312024" y="1581919"/>
            <a:ext cx="559499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44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7"/>
            <a:ext cx="8208912" cy="2083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7679" y="4620078"/>
            <a:ext cx="55789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6677" y="4620078"/>
            <a:ext cx="43651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036" y="5384007"/>
            <a:ext cx="9043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419350"/>
            <a:ext cx="69913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80126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0914"/>
            <a:ext cx="110204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00262"/>
            <a:ext cx="107061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0486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806" y="220486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62236"/>
            <a:ext cx="103346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9383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7707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9461" y="4077072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791" y="4910449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720677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29680"/>
            <a:ext cx="110775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43062"/>
            <a:ext cx="10467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64904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3705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33500"/>
            <a:ext cx="105156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276872"/>
            <a:ext cx="612068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309687"/>
            <a:ext cx="78295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3638" y="2204864"/>
            <a:ext cx="4396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3638" y="3003517"/>
            <a:ext cx="4396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3638" y="3836894"/>
            <a:ext cx="4396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3638" y="4658697"/>
            <a:ext cx="7807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333500"/>
            <a:ext cx="77533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4298" y="4005064"/>
            <a:ext cx="5363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4298" y="4861591"/>
            <a:ext cx="5363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