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3" r:id="rId16"/>
    <p:sldId id="35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2276872"/>
            <a:ext cx="55435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677" y="3717404"/>
            <a:ext cx="61626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5093940"/>
            <a:ext cx="28956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190750"/>
            <a:ext cx="88773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228303"/>
            <a:ext cx="86010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71938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824292"/>
            <a:ext cx="7704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634520"/>
            <a:ext cx="7704856" cy="1746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9396"/>
            <a:ext cx="110680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2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47887"/>
            <a:ext cx="106584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714500"/>
            <a:ext cx="6943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544538"/>
            <a:ext cx="102965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79928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298869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162175"/>
            <a:ext cx="95535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9212" y="2996952"/>
            <a:ext cx="600092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119312"/>
            <a:ext cx="68389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303362"/>
            <a:ext cx="82677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309634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5678" y="3622095"/>
            <a:ext cx="401831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678" y="5085184"/>
            <a:ext cx="488241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038350"/>
            <a:ext cx="65341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67868"/>
            <a:ext cx="9001000" cy="5455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9110" y="2924944"/>
            <a:ext cx="9073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834" y="3661832"/>
            <a:ext cx="91857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873" y="4554028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1873" y="5410554"/>
            <a:ext cx="6408712" cy="1330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83515"/>
            <a:ext cx="8502154" cy="5574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710717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653137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173997"/>
            <a:ext cx="8424936" cy="1684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4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263352"/>
            <a:ext cx="91535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236" y="3210272"/>
            <a:ext cx="940129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167220"/>
            <a:ext cx="9401299" cy="557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861700"/>
            <a:ext cx="9401299" cy="1735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5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100262"/>
            <a:ext cx="6867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5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462087"/>
            <a:ext cx="8553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852936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686312"/>
            <a:ext cx="6840760" cy="1709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2025-08-11T12:25:27Z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