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362" y="3899520"/>
            <a:ext cx="79152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914" y="5483696"/>
            <a:ext cx="8210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681037"/>
            <a:ext cx="79438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4324" y="1772816"/>
            <a:ext cx="61419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4324" y="2513596"/>
            <a:ext cx="61419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4324" y="3555317"/>
            <a:ext cx="79536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4324" y="4458142"/>
            <a:ext cx="7953601" cy="1739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23987"/>
            <a:ext cx="118967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00506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4950"/>
            <a:ext cx="11734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0422" y="4437443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72530"/>
            <a:ext cx="117919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2162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9733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76437"/>
            <a:ext cx="116490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93305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05"/>
          <a:stretch/>
        </p:blipFill>
        <p:spPr>
          <a:xfrm>
            <a:off x="526157" y="1312985"/>
            <a:ext cx="11186467" cy="55003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941168"/>
            <a:ext cx="23762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43062"/>
            <a:ext cx="117919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228850"/>
            <a:ext cx="83724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907876"/>
            <a:ext cx="8505825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3086" y="2708920"/>
            <a:ext cx="44689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3086" y="3530722"/>
            <a:ext cx="8505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3086" y="4375674"/>
            <a:ext cx="85058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086" y="5301208"/>
            <a:ext cx="850582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6256"/>
            <a:ext cx="10225136" cy="5507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157192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6412"/>
            <a:ext cx="116490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07579"/>
            <a:ext cx="108489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00312"/>
            <a:ext cx="108775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14550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212"/>
            <a:ext cx="108775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304925"/>
            <a:ext cx="7505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142413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848469"/>
            <a:ext cx="73448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670272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36712"/>
            <a:ext cx="75628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866760"/>
            <a:ext cx="35643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3812" y="1619114"/>
            <a:ext cx="37681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1134" y="2475640"/>
            <a:ext cx="74572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1134" y="3366891"/>
            <a:ext cx="74572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1134" y="4130820"/>
            <a:ext cx="74572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1134" y="4964198"/>
            <a:ext cx="7457274" cy="1633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5478"/>
            <a:ext cx="10725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4" y="4725144"/>
            <a:ext cx="1083518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57350"/>
            <a:ext cx="10801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62646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26380"/>
            <a:ext cx="11665296" cy="12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5350"/>
            <a:ext cx="10385425" cy="5548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941168"/>
            <a:ext cx="18722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22326"/>
            <a:ext cx="113442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00200"/>
            <a:ext cx="11296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61" y="1331432"/>
            <a:ext cx="10794231" cy="5265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13176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6664"/>
            <a:ext cx="11687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86104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4036" y="4891195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5887"/>
            <a:ext cx="11630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8998"/>
            <a:ext cx="1872208" cy="180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" y="1380039"/>
            <a:ext cx="10310936" cy="53613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293096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29200"/>
            <a:ext cx="61206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81250"/>
            <a:ext cx="118395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433048" cy="54923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8092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471737"/>
            <a:ext cx="99345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2025-08-12T05:08:12Z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