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8525" y="1844824"/>
            <a:ext cx="5314950" cy="97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1337" y="3683496"/>
            <a:ext cx="6029325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8075" y="5065365"/>
            <a:ext cx="4895850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847850"/>
            <a:ext cx="11715750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4149080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4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52587"/>
            <a:ext cx="1167765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525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566862"/>
            <a:ext cx="1090612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80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9" y="1268760"/>
            <a:ext cx="9001000" cy="405909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995" y="5418597"/>
            <a:ext cx="10489541" cy="142152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2962" y="2132856"/>
            <a:ext cx="962544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2962" y="2954658"/>
            <a:ext cx="962544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2962" y="3811185"/>
            <a:ext cx="962544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2962" y="4621412"/>
            <a:ext cx="962544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2962" y="5373216"/>
            <a:ext cx="10777574" cy="1466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86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40768"/>
            <a:ext cx="11763375" cy="3362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300" y="4759027"/>
            <a:ext cx="11610975" cy="1838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88088" y="3758952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2872" y="5668775"/>
            <a:ext cx="9486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137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268760"/>
            <a:ext cx="11706225" cy="2333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807668"/>
            <a:ext cx="10715625" cy="2933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456" y="3807668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553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5752"/>
            <a:ext cx="1153477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492896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919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286000"/>
            <a:ext cx="117348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992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624012"/>
            <a:ext cx="990600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1772816"/>
            <a:ext cx="28083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4308" y="2525170"/>
            <a:ext cx="3317476" cy="11918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149080"/>
            <a:ext cx="6537137" cy="12241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085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8925" y="2066925"/>
            <a:ext cx="653415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37120" y="2204864"/>
            <a:ext cx="315116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00380" y="3659378"/>
            <a:ext cx="7224011" cy="12097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730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9865096" cy="53619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4052925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58432" y="5085184"/>
            <a:ext cx="24533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7916" y="5085184"/>
            <a:ext cx="10742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25045" y="5085184"/>
            <a:ext cx="10742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17652" y="5860688"/>
            <a:ext cx="10742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752600"/>
            <a:ext cx="11763375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60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595437"/>
            <a:ext cx="1092517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15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562" y="1371600"/>
            <a:ext cx="700087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802966"/>
            <a:ext cx="5472608" cy="1202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64654" y="4134054"/>
            <a:ext cx="6255682" cy="14551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664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6900" y="1547812"/>
            <a:ext cx="845820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91764" y="2852936"/>
            <a:ext cx="4708292" cy="14401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91764" y="4509120"/>
            <a:ext cx="85967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337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52550"/>
            <a:ext cx="1164907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767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1293068"/>
            <a:ext cx="9934575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564904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56841" y="2564904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68008" y="2708920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65314" y="2708920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59390" y="2708920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537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600325"/>
            <a:ext cx="10763250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337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423987"/>
            <a:ext cx="10906125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212976"/>
            <a:ext cx="92890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243122"/>
            <a:ext cx="9289032" cy="1190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809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636912"/>
            <a:ext cx="11358512" cy="1368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544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909762"/>
            <a:ext cx="1142047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4005064"/>
            <a:ext cx="1152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091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77290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420888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79096" y="3543633"/>
            <a:ext cx="146497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47198" y="4689526"/>
            <a:ext cx="167699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28898" y="5777546"/>
            <a:ext cx="204682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447925"/>
            <a:ext cx="11363325" cy="196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3501008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2530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399" y="1337642"/>
            <a:ext cx="11091217" cy="54081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6941" y="4026563"/>
            <a:ext cx="92890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6941" y="4869160"/>
            <a:ext cx="92890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6941" y="5805264"/>
            <a:ext cx="92890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804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72530"/>
            <a:ext cx="1171575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077072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57350"/>
            <a:ext cx="1159192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644664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057400"/>
            <a:ext cx="1107757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432520"/>
            <a:ext cx="1116330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432520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3848" y="5301208"/>
            <a:ext cx="36879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3872" y="5252165"/>
            <a:ext cx="243847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64864" y="5157192"/>
            <a:ext cx="3847003" cy="11381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2033587"/>
            <a:ext cx="994410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4154639"/>
            <a:ext cx="32403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17240" y="4154639"/>
            <a:ext cx="32403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658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92510"/>
            <a:ext cx="1180147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3573016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20327" y="4730484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28802" y="5805264"/>
            <a:ext cx="260775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235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2025-08-12T07:21:53Z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