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136" y="3789040"/>
            <a:ext cx="541020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9098" y="5013176"/>
            <a:ext cx="67722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31" y="2125935"/>
            <a:ext cx="110585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501317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4064" y="5939151"/>
            <a:ext cx="2826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0821"/>
            <a:ext cx="11696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00200"/>
            <a:ext cx="111537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38312"/>
            <a:ext cx="10782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488" y="2636912"/>
            <a:ext cx="38553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166" y="3573016"/>
            <a:ext cx="62149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73113"/>
            <a:ext cx="7751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95437"/>
            <a:ext cx="11839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2562"/>
            <a:ext cx="10363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8705"/>
            <a:ext cx="11782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95437"/>
            <a:ext cx="11144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1188"/>
            <a:ext cx="11144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0949" y="42496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71687"/>
            <a:ext cx="11049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4885"/>
            <a:ext cx="118395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6412"/>
            <a:ext cx="112014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468" y="4365103"/>
            <a:ext cx="3360283" cy="716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0713"/>
            <a:ext cx="11782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95562"/>
            <a:ext cx="111537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91580"/>
            <a:ext cx="110966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38300"/>
            <a:ext cx="111061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52600"/>
            <a:ext cx="112299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195" y="2636912"/>
            <a:ext cx="112127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49585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1882" y="3549585"/>
            <a:ext cx="22899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540" y="4487134"/>
            <a:ext cx="58095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09737"/>
            <a:ext cx="111537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553872"/>
            <a:ext cx="11049495" cy="1819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00237"/>
            <a:ext cx="116871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185" y="1052736"/>
            <a:ext cx="98583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984" y="6309320"/>
            <a:ext cx="8667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76139"/>
            <a:ext cx="103822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15719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426" y="5157192"/>
            <a:ext cx="26902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45" y="6071592"/>
            <a:ext cx="17492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24025"/>
            <a:ext cx="11239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223" y="764704"/>
            <a:ext cx="9757345" cy="6077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5859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2128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5859" y="264091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2128" y="264091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3485870"/>
            <a:ext cx="24078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92128" y="348587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37712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92128" y="437712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80" y="5245221"/>
            <a:ext cx="24078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4232" y="5245221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90750"/>
            <a:ext cx="111442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110580"/>
            <a:ext cx="8267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810642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539847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396374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160303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52612"/>
            <a:ext cx="112014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110892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9309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24075"/>
            <a:ext cx="111252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33550"/>
            <a:ext cx="11172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171700"/>
            <a:ext cx="94107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048" y="3948636"/>
            <a:ext cx="93113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23" y="1339905"/>
            <a:ext cx="10845477" cy="518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24062"/>
            <a:ext cx="11182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2025-08-12T04:00:53Z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