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80" r:id="rId35"/>
    <p:sldId id="379" r:id="rId36"/>
    <p:sldId id="381" r:id="rId37"/>
    <p:sldId id="382" r:id="rId38"/>
    <p:sldId id="383" r:id="rId39"/>
    <p:sldId id="384" r:id="rId40"/>
    <p:sldId id="385" r:id="rId41"/>
    <p:sldId id="386" r:id="rId42"/>
    <p:sldId id="387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40346"/>
            <a:ext cx="117824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747962"/>
            <a:ext cx="11610975" cy="136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11152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58" y="1252878"/>
            <a:ext cx="10994826" cy="5560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66837"/>
            <a:ext cx="116109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3196"/>
            <a:ext cx="116395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348880"/>
            <a:ext cx="14401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0048" y="3865163"/>
            <a:ext cx="78752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0342" y="5439320"/>
            <a:ext cx="78752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2" y="4005064"/>
            <a:ext cx="360997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278011"/>
            <a:ext cx="15841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2" y="3320380"/>
            <a:ext cx="494347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460612"/>
            <a:ext cx="12241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73" y="2132856"/>
            <a:ext cx="11153775" cy="1409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3356992"/>
            <a:ext cx="2152650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3512" y="2910048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24112"/>
            <a:ext cx="116300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791272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0200"/>
            <a:ext cx="11572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581128"/>
            <a:ext cx="108012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114425"/>
            <a:ext cx="84105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5064"/>
            <a:ext cx="64807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3302" y="5231432"/>
            <a:ext cx="246540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710" y="5231432"/>
            <a:ext cx="158351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895475"/>
            <a:ext cx="7810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83160"/>
            <a:ext cx="554461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542297"/>
            <a:ext cx="554461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387249"/>
            <a:ext cx="554461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343025"/>
            <a:ext cx="88011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52936"/>
            <a:ext cx="24482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852936"/>
            <a:ext cx="22322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868" y="2852936"/>
            <a:ext cx="202479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8868" y="3503240"/>
            <a:ext cx="44272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4225" y="4334495"/>
            <a:ext cx="4969887" cy="132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01105"/>
            <a:ext cx="110490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48245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59108"/>
            <a:ext cx="62646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876739"/>
            <a:ext cx="48245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698540"/>
            <a:ext cx="11161240" cy="1394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068960"/>
            <a:ext cx="58102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140968"/>
            <a:ext cx="70567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777576"/>
            <a:ext cx="70567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495206"/>
            <a:ext cx="70567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154963"/>
            <a:ext cx="70567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918892"/>
            <a:ext cx="70567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0311"/>
            <a:ext cx="117348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01008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3182" y="3501008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5096" y="5040441"/>
            <a:ext cx="135549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25277"/>
            <a:ext cx="108966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803" y="2276872"/>
            <a:ext cx="289291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803" y="2925054"/>
            <a:ext cx="562922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516" y="1525289"/>
            <a:ext cx="4905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95487"/>
            <a:ext cx="116205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47825"/>
            <a:ext cx="110490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68407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22101"/>
            <a:ext cx="68407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905008"/>
            <a:ext cx="68407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92086"/>
            <a:ext cx="68407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2038350"/>
            <a:ext cx="64198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08920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530722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259927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45432"/>
            <a:ext cx="116014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57425"/>
            <a:ext cx="115347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66884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00150"/>
            <a:ext cx="11029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79" y="2783160"/>
            <a:ext cx="158417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5730" y="2783160"/>
            <a:ext cx="158417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195512"/>
            <a:ext cx="102679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1233636"/>
            <a:ext cx="6810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15963"/>
            <a:ext cx="11039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105" y="3262125"/>
            <a:ext cx="621997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105" y="4095502"/>
            <a:ext cx="11116519" cy="2285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38387"/>
            <a:ext cx="117062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581150"/>
            <a:ext cx="92773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951" y="1124744"/>
            <a:ext cx="10440665" cy="20808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30" y="3233533"/>
            <a:ext cx="9699054" cy="34358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2564904"/>
            <a:ext cx="181279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9154" y="3236236"/>
            <a:ext cx="265271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5909" y="3953866"/>
            <a:ext cx="314619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3362" y="4671497"/>
            <a:ext cx="483922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9706" y="5377553"/>
            <a:ext cx="596251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71725"/>
            <a:ext cx="108489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066925"/>
            <a:ext cx="74580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80928"/>
            <a:ext cx="80648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533282"/>
            <a:ext cx="80648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285636"/>
            <a:ext cx="80648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4012"/>
            <a:ext cx="116586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700337"/>
            <a:ext cx="1156335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4676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33537"/>
            <a:ext cx="109537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5" y="1703040"/>
            <a:ext cx="10081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5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76362"/>
            <a:ext cx="109823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428998"/>
            <a:ext cx="6192688" cy="1368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294" y="4956857"/>
            <a:ext cx="797997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34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66837"/>
            <a:ext cx="109918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162" y="2636912"/>
            <a:ext cx="10957763" cy="1254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162" y="4118471"/>
            <a:ext cx="992633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162" y="4847676"/>
            <a:ext cx="668597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5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40968"/>
            <a:ext cx="30384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484784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38350"/>
            <a:ext cx="115824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42354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00300"/>
            <a:ext cx="116490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926160"/>
            <a:ext cx="25146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060848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66442"/>
            <a:ext cx="95535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3789040"/>
            <a:ext cx="3600450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134344"/>
            <a:ext cx="71889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2025-08-12T08:18:23Z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