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060848"/>
            <a:ext cx="7400925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698354"/>
            <a:ext cx="53244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162" y="5343872"/>
            <a:ext cx="50196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776412"/>
            <a:ext cx="119824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2862262"/>
            <a:ext cx="119634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33686"/>
            <a:ext cx="117348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1664171"/>
            <a:ext cx="121443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771650"/>
            <a:ext cx="119253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50218"/>
            <a:ext cx="119443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5013176"/>
            <a:ext cx="113052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6144717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7260"/>
            <a:ext cx="117157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27326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53480"/>
            <a:ext cx="118395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013176"/>
            <a:ext cx="1512168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2805112"/>
            <a:ext cx="558165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77652"/>
            <a:ext cx="117252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69160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681162"/>
            <a:ext cx="77343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061818" cy="576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132856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28800"/>
            <a:ext cx="117919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77" y="4273873"/>
            <a:ext cx="110966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4149080"/>
            <a:ext cx="172819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2211" y="4149080"/>
            <a:ext cx="172819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8652" y="5063480"/>
            <a:ext cx="172819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03" y="1299542"/>
            <a:ext cx="11287621" cy="549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610444"/>
            <a:ext cx="9858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38275"/>
            <a:ext cx="102965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57362"/>
            <a:ext cx="106680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76462"/>
            <a:ext cx="109537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81187"/>
            <a:ext cx="109156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179" y="3428998"/>
            <a:ext cx="10939645" cy="201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981325"/>
            <a:ext cx="101822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70620"/>
            <a:ext cx="113919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48880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6809" y="5346723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538287"/>
            <a:ext cx="77819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56490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3087"/>
            <a:ext cx="114490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933056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8552" y="3933056"/>
            <a:ext cx="1183631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1373088"/>
            <a:ext cx="77438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55679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2505075"/>
            <a:ext cx="78581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63691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3998" y="3586036"/>
            <a:ext cx="24818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090737"/>
            <a:ext cx="78295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24744"/>
            <a:ext cx="5361383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881062"/>
            <a:ext cx="78295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062037"/>
            <a:ext cx="78105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2025-08-12T07:43:50Z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