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53" r:id="rId16"/>
    <p:sldId id="354" r:id="rId17"/>
    <p:sldId id="355" r:id="rId18"/>
    <p:sldId id="356" r:id="rId19"/>
    <p:sldId id="357" r:id="rId20"/>
    <p:sldId id="384" r:id="rId21"/>
    <p:sldId id="385" r:id="rId22"/>
    <p:sldId id="358" r:id="rId23"/>
    <p:sldId id="359" r:id="rId24"/>
    <p:sldId id="360" r:id="rId25"/>
    <p:sldId id="361" r:id="rId26"/>
    <p:sldId id="362" r:id="rId27"/>
    <p:sldId id="363" r:id="rId28"/>
    <p:sldId id="371" r:id="rId29"/>
    <p:sldId id="372" r:id="rId30"/>
    <p:sldId id="373" r:id="rId31"/>
    <p:sldId id="374" r:id="rId32"/>
    <p:sldId id="375" r:id="rId33"/>
    <p:sldId id="376" r:id="rId34"/>
    <p:sldId id="377" r:id="rId35"/>
    <p:sldId id="378" r:id="rId36"/>
    <p:sldId id="379" r:id="rId37"/>
    <p:sldId id="380" r:id="rId38"/>
    <p:sldId id="381" r:id="rId39"/>
    <p:sldId id="382" r:id="rId40"/>
    <p:sldId id="383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29680"/>
            <a:ext cx="11601450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86247"/>
            <a:ext cx="110204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348880"/>
            <a:ext cx="65536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07579"/>
            <a:ext cx="116300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2420888"/>
            <a:ext cx="136815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18868" y="3902447"/>
            <a:ext cx="82480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6124" y="5418731"/>
            <a:ext cx="82480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" y="4248349"/>
            <a:ext cx="11591925" cy="1981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1368028"/>
            <a:ext cx="65536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2585" y="2988484"/>
            <a:ext cx="875284" cy="1088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4950" y="5592788"/>
            <a:ext cx="65536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11630025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4070737"/>
            <a:ext cx="4752528" cy="267063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8128" y="3359224"/>
            <a:ext cx="100811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4236293"/>
            <a:ext cx="2886075" cy="2505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3140968"/>
            <a:ext cx="655365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037" y="1528762"/>
            <a:ext cx="77819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861048"/>
            <a:ext cx="475252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4706000"/>
            <a:ext cx="475252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0887" y="1366837"/>
            <a:ext cx="561022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23639" y="2852936"/>
            <a:ext cx="5436657" cy="10121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2049" y="4115636"/>
            <a:ext cx="2322063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05198" y="4867991"/>
            <a:ext cx="143481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23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05012"/>
            <a:ext cx="1166812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96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484784"/>
            <a:ext cx="5638800" cy="2486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4149080"/>
            <a:ext cx="4362450" cy="120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54062" y="2205827"/>
            <a:ext cx="217378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95379" y="2205827"/>
            <a:ext cx="217378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15166" y="2749838"/>
            <a:ext cx="5337017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15166" y="3467468"/>
            <a:ext cx="3536817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15166" y="4104075"/>
            <a:ext cx="4616937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15167" y="4752257"/>
            <a:ext cx="217378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448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587" y="2762250"/>
            <a:ext cx="5838825" cy="133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88750" y="3494349"/>
            <a:ext cx="593158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329036"/>
            <a:ext cx="11696700" cy="23241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3353"/>
          <a:stretch/>
        </p:blipFill>
        <p:spPr>
          <a:xfrm>
            <a:off x="233362" y="1559396"/>
            <a:ext cx="11725275" cy="30217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933056"/>
            <a:ext cx="65536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971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53894"/>
          <a:stretch/>
        </p:blipFill>
        <p:spPr>
          <a:xfrm>
            <a:off x="3863752" y="1340768"/>
            <a:ext cx="5116264" cy="4943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3903" y="1341462"/>
            <a:ext cx="49244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96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6648"/>
          <a:stretch/>
        </p:blipFill>
        <p:spPr>
          <a:xfrm>
            <a:off x="233362" y="2348880"/>
            <a:ext cx="11725275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43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43511"/>
          <a:stretch/>
        </p:blipFill>
        <p:spPr>
          <a:xfrm>
            <a:off x="2779935" y="1509861"/>
            <a:ext cx="6268393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924944"/>
            <a:ext cx="165618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3688873"/>
            <a:ext cx="5976664" cy="11529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1664" y="5019961"/>
            <a:ext cx="561662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003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976437"/>
            <a:ext cx="1178242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305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950" y="2062162"/>
            <a:ext cx="61341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780928"/>
            <a:ext cx="640871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3498558"/>
            <a:ext cx="640871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672" y="4216188"/>
            <a:ext cx="6408712" cy="6870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230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005012"/>
            <a:ext cx="1079182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0086" y="2708920"/>
            <a:ext cx="11012537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0086" y="3438126"/>
            <a:ext cx="11012537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0086" y="4167332"/>
            <a:ext cx="11012537" cy="640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25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966912"/>
            <a:ext cx="1179195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87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579587"/>
            <a:ext cx="109823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4836" y="2636912"/>
            <a:ext cx="793943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4836" y="3470289"/>
            <a:ext cx="793943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4836" y="4222644"/>
            <a:ext cx="793943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4836" y="4917125"/>
            <a:ext cx="793943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4836" y="5657905"/>
            <a:ext cx="793943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191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1928812"/>
            <a:ext cx="689610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47950" y="3140968"/>
            <a:ext cx="704845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52122" y="4210959"/>
            <a:ext cx="651223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890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3025"/>
            <a:ext cx="1162050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46029"/>
            <a:ext cx="65536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4123953"/>
            <a:ext cx="65536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71625"/>
            <a:ext cx="116681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33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352550"/>
            <a:ext cx="1113472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780928"/>
            <a:ext cx="482453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3632" y="3417536"/>
            <a:ext cx="2222008" cy="1379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971" y="3417536"/>
            <a:ext cx="2222008" cy="1379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7332" y="4806498"/>
            <a:ext cx="6660795" cy="698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09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3725" y="1828800"/>
            <a:ext cx="592455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23852" y="2564903"/>
            <a:ext cx="5852467" cy="8606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7002" y="3629774"/>
            <a:ext cx="165618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9855" y="3629774"/>
            <a:ext cx="425841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51174" y="4335829"/>
            <a:ext cx="370892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914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88876"/>
            <a:ext cx="1165860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3800214"/>
            <a:ext cx="72008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31514" y="3863280"/>
            <a:ext cx="219307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648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676525"/>
            <a:ext cx="11153775" cy="150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975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7362" y="1076325"/>
            <a:ext cx="867727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060848"/>
            <a:ext cx="263902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02580" y="2060848"/>
            <a:ext cx="3985708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28828" y="2783160"/>
            <a:ext cx="665946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28828" y="3553983"/>
            <a:ext cx="579536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28827" y="4398935"/>
            <a:ext cx="8405809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28828" y="5186013"/>
            <a:ext cx="6299420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60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212" y="2014537"/>
            <a:ext cx="95535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905694"/>
            <a:ext cx="4824536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588601"/>
            <a:ext cx="316835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340955"/>
            <a:ext cx="460851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021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85912"/>
            <a:ext cx="115538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014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366962"/>
            <a:ext cx="11201400" cy="212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16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323975"/>
            <a:ext cx="1090612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2936" y="2708920"/>
            <a:ext cx="4084911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2936" y="3565446"/>
            <a:ext cx="4084911" cy="9436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2936" y="4595689"/>
            <a:ext cx="7253264" cy="938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542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9122"/>
            <a:ext cx="116014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420888"/>
            <a:ext cx="65536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4596928"/>
            <a:ext cx="65536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700" y="1285875"/>
            <a:ext cx="93726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988839"/>
            <a:ext cx="6984776" cy="10226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157883"/>
            <a:ext cx="5544616" cy="888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234329"/>
            <a:ext cx="7488832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4882511"/>
            <a:ext cx="4536504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013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05644"/>
            <a:ext cx="1158240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060848"/>
            <a:ext cx="65536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3623430"/>
            <a:ext cx="65536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333625"/>
            <a:ext cx="11677650" cy="219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178088"/>
            <a:ext cx="65536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68760"/>
            <a:ext cx="11402491" cy="20116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4066224"/>
            <a:ext cx="3528392" cy="27917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3280883"/>
            <a:ext cx="10737651" cy="5801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400" y="4043408"/>
            <a:ext cx="4505325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1652" y="4664455"/>
            <a:ext cx="4612260" cy="4286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553786" y="3320053"/>
            <a:ext cx="65536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4217243"/>
            <a:ext cx="2362200" cy="2524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852936"/>
            <a:ext cx="655365" cy="501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67197"/>
            <a:ext cx="116586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2025-08-12T01:00:28Z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