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3861048"/>
            <a:ext cx="58388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983" y="5334347"/>
            <a:ext cx="72104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62212"/>
            <a:ext cx="117824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9969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71703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24037"/>
            <a:ext cx="116776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2575"/>
            <a:ext cx="11591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13285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5048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87094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88978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679287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71389"/>
            <a:ext cx="118205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5025"/>
            <a:ext cx="117538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8092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9189" y="414908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6387"/>
            <a:ext cx="116014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5091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975" y="3212976"/>
            <a:ext cx="6686153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47704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108403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1286"/>
            <a:ext cx="118300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725144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93" y="5733256"/>
            <a:ext cx="13909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2045"/>
            <a:ext cx="11772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8750"/>
            <a:ext cx="11744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581128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676400"/>
            <a:ext cx="78009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4487"/>
            <a:ext cx="116014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8529"/>
            <a:ext cx="10810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3179018"/>
            <a:ext cx="107442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484784"/>
            <a:ext cx="16366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862" y="2420888"/>
            <a:ext cx="40019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900" y="3284984"/>
            <a:ext cx="44168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00" y="4149080"/>
            <a:ext cx="6020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900" y="5122800"/>
            <a:ext cx="10988724" cy="1402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499964"/>
            <a:ext cx="82962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7862" y="2420888"/>
            <a:ext cx="9044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7862" y="3451035"/>
            <a:ext cx="9044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7862" y="4261262"/>
            <a:ext cx="9044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7862" y="5117789"/>
            <a:ext cx="9044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4410"/>
            <a:ext cx="117348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98612"/>
            <a:ext cx="108299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44522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581275"/>
            <a:ext cx="102489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78793"/>
            <a:ext cx="106203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6093296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166937"/>
            <a:ext cx="95535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866528"/>
            <a:ext cx="208823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14998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228725"/>
            <a:ext cx="93154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132856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058830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961655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910779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966912"/>
            <a:ext cx="78962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985099"/>
            <a:ext cx="6992069" cy="568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525488"/>
            <a:ext cx="7877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809625"/>
            <a:ext cx="7867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966912"/>
            <a:ext cx="78486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385887"/>
            <a:ext cx="78390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76139"/>
            <a:ext cx="11953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0506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2025-08-12T07:35:42Z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