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60848"/>
            <a:ext cx="67341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889995"/>
            <a:ext cx="6029325" cy="61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7" y="5305772"/>
            <a:ext cx="7248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47825"/>
            <a:ext cx="11115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9062" b="27084"/>
          <a:stretch/>
        </p:blipFill>
        <p:spPr>
          <a:xfrm>
            <a:off x="1775520" y="1412776"/>
            <a:ext cx="6820074" cy="3489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97152"/>
            <a:ext cx="813435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20888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277415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180240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770548"/>
            <a:ext cx="8496944" cy="1139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140968"/>
            <a:ext cx="1070610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196752"/>
            <a:ext cx="3505301" cy="34506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4221088"/>
            <a:ext cx="1368152" cy="548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5155" y="1196752"/>
            <a:ext cx="3417494" cy="34664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392" y="4087143"/>
            <a:ext cx="4378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943669"/>
            <a:ext cx="10562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5927517"/>
            <a:ext cx="10562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881312"/>
            <a:ext cx="88868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1105"/>
            <a:ext cx="11658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37160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3196"/>
            <a:ext cx="11791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7902" y="4365104"/>
            <a:ext cx="16266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750" y="5383676"/>
            <a:ext cx="16266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62087"/>
            <a:ext cx="118395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58112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2776537"/>
            <a:ext cx="55721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5488"/>
            <a:ext cx="11734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8535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68760"/>
            <a:ext cx="118776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7" y="2985229"/>
            <a:ext cx="3456384" cy="370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6511"/>
            <a:ext cx="118014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90613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605087"/>
            <a:ext cx="1079182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501008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657475"/>
            <a:ext cx="42862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24062"/>
            <a:ext cx="11020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7707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3269"/>
            <a:ext cx="116871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28750"/>
            <a:ext cx="10896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309" y="3140968"/>
            <a:ext cx="10890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309" y="3974345"/>
            <a:ext cx="10890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309" y="4797152"/>
            <a:ext cx="10890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4528"/>
            <a:ext cx="11572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4916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441614"/>
            <a:ext cx="37242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43037"/>
            <a:ext cx="107346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9411" y="3191272"/>
            <a:ext cx="783007" cy="12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6825"/>
            <a:ext cx="110775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140968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8429" y="3962771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586037"/>
            <a:ext cx="100393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85975"/>
            <a:ext cx="117633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3093" y="401552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47936"/>
            <a:ext cx="10515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776537"/>
            <a:ext cx="114109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09712"/>
            <a:ext cx="112966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56490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4450"/>
            <a:ext cx="113157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514975"/>
            <a:ext cx="962025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8498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05075"/>
            <a:ext cx="114300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67569"/>
            <a:ext cx="113347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0027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63689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8318"/>
            <a:ext cx="118014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62175"/>
            <a:ext cx="116871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9442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0429"/>
            <a:ext cx="11744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9834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6450"/>
            <a:ext cx="116586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933056"/>
            <a:ext cx="783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33537"/>
            <a:ext cx="117824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2025-08-12T04:37:02Z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