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  <p:sldId id="348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772816"/>
            <a:ext cx="66008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00" y="3290689"/>
            <a:ext cx="525780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2337" y="4667225"/>
            <a:ext cx="52673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52339"/>
            <a:ext cx="117824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15" y="2852936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548" y="3429000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548" y="3903562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8548" y="4574893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548" y="5315673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2776"/>
            <a:ext cx="118014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365104"/>
            <a:ext cx="2752725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80342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4784"/>
            <a:ext cx="117348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612" y="4246587"/>
            <a:ext cx="3152775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76442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7926"/>
            <a:ext cx="116300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4" y="4132659"/>
            <a:ext cx="2664297" cy="736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7677" y="5947323"/>
            <a:ext cx="2082220" cy="736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6036"/>
            <a:ext cx="116490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33600"/>
            <a:ext cx="110394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599" y="1052736"/>
            <a:ext cx="9424937" cy="35141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725144"/>
            <a:ext cx="4231557" cy="19564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55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28850"/>
            <a:ext cx="115443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4290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4164" y="3116484"/>
            <a:ext cx="1044404" cy="1320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1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8800"/>
            <a:ext cx="110775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0" y="2766417"/>
            <a:ext cx="5143500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166374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99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685"/>
            <a:ext cx="116300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594928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08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407243"/>
            <a:ext cx="7715250" cy="633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5013176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1778" y="6021288"/>
            <a:ext cx="3270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36923"/>
            <a:ext cx="117443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948489"/>
            <a:ext cx="3240360" cy="389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3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392" y="1772816"/>
            <a:ext cx="6858000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2736"/>
          <a:stretch/>
        </p:blipFill>
        <p:spPr>
          <a:xfrm>
            <a:off x="2640632" y="3284984"/>
            <a:ext cx="5715000" cy="33123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66392" y="2564904"/>
            <a:ext cx="6497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6392" y="3201511"/>
            <a:ext cx="6497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6392" y="4150635"/>
            <a:ext cx="6497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6392" y="5018737"/>
            <a:ext cx="6497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66392" y="5771091"/>
            <a:ext cx="6497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6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2252662"/>
            <a:ext cx="606742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140967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974344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37853"/>
            <a:ext cx="116395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66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2776"/>
            <a:ext cx="108394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700510"/>
            <a:ext cx="313372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7" y="1438709"/>
            <a:ext cx="17473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855" y="2348880"/>
            <a:ext cx="17473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33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996952"/>
            <a:ext cx="3024336" cy="355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76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0419"/>
            <a:ext cx="108204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24944"/>
            <a:ext cx="9937104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913276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33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2390775"/>
            <a:ext cx="68961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919654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80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1"/>
            <a:ext cx="10378752" cy="3225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9397"/>
          <a:stretch/>
        </p:blipFill>
        <p:spPr>
          <a:xfrm>
            <a:off x="5735960" y="3791967"/>
            <a:ext cx="3600400" cy="306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53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09725"/>
            <a:ext cx="107251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424" y="3397059"/>
            <a:ext cx="60826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424" y="4077072"/>
            <a:ext cx="6082655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35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519237"/>
            <a:ext cx="77819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57301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4206" y="4581128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153244"/>
            <a:ext cx="78200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481137"/>
            <a:ext cx="78962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836712"/>
            <a:ext cx="6737374" cy="585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325835"/>
            <a:ext cx="78676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19287"/>
            <a:ext cx="117252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86104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38362"/>
            <a:ext cx="116776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1154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1640" y="403293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2025-08-12T07:17:13Z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