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772816"/>
            <a:ext cx="6600825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162" y="3419847"/>
            <a:ext cx="889635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6563" y="4495378"/>
            <a:ext cx="67627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162050"/>
            <a:ext cx="77533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9324" y="2348880"/>
            <a:ext cx="43087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6681" y="2348880"/>
            <a:ext cx="43087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4211" y="3344302"/>
            <a:ext cx="4308723" cy="1308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4211" y="4918459"/>
            <a:ext cx="43087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076450"/>
            <a:ext cx="96774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848444"/>
            <a:ext cx="891540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4264" y="2564904"/>
            <a:ext cx="923943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7662" y="4221088"/>
            <a:ext cx="46743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7662" y="5085184"/>
            <a:ext cx="4674361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05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04925"/>
            <a:ext cx="117157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1116124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32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71662"/>
            <a:ext cx="1114425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1247775"/>
            <a:ext cx="63912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0362" y="2276872"/>
            <a:ext cx="70120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0362" y="3200286"/>
            <a:ext cx="7012062" cy="1236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0362" y="4869160"/>
            <a:ext cx="7012062" cy="692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08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81150"/>
            <a:ext cx="112776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1233487"/>
            <a:ext cx="869632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768130"/>
            <a:ext cx="2952328" cy="1236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284413"/>
            <a:ext cx="2952328" cy="1236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619125"/>
            <a:ext cx="5667375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204864"/>
            <a:ext cx="66247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3524378"/>
            <a:ext cx="6624736" cy="12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5110109"/>
            <a:ext cx="66247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23975"/>
            <a:ext cx="1114425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3" y="3789040"/>
            <a:ext cx="103966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4738164"/>
            <a:ext cx="103966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2176462"/>
            <a:ext cx="63150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690562"/>
            <a:ext cx="9229725" cy="547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276872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295444"/>
            <a:ext cx="7488832" cy="1215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904325"/>
            <a:ext cx="7488832" cy="1263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1137"/>
            <a:ext cx="111918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36912"/>
            <a:ext cx="11233248" cy="1872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012" y="4748622"/>
            <a:ext cx="5010955" cy="768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85912"/>
            <a:ext cx="106203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789039"/>
            <a:ext cx="9361040" cy="1483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2025-08-12T02:37:24Z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