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2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621757"/>
            <a:ext cx="108299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2257425"/>
            <a:ext cx="110109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5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43125"/>
            <a:ext cx="117729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343025"/>
            <a:ext cx="8772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3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20155"/>
            <a:ext cx="110490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8804" y="2420888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8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8760"/>
            <a:ext cx="111156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1" y="4059585"/>
            <a:ext cx="11115675" cy="2790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5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681287"/>
            <a:ext cx="108108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4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7825"/>
            <a:ext cx="117252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100262"/>
            <a:ext cx="110871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83543"/>
            <a:ext cx="110966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59766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80684"/>
            <a:ext cx="10948912" cy="2360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0713"/>
            <a:ext cx="116967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636" y="836712"/>
            <a:ext cx="94869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268685"/>
            <a:ext cx="91630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356923" cy="51973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949280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0734" y="5949280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7797" y="5949280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05025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</Words>
  <Application>Microsoft Office PowerPoint</Application>
  <PresentationFormat>宽屏</PresentationFormat>
  <Paragraphs>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