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4" r:id="rId16"/>
    <p:sldId id="35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2586037"/>
            <a:ext cx="59340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57350"/>
            <a:ext cx="10953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293096"/>
            <a:ext cx="18722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87735"/>
            <a:ext cx="110680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919162"/>
            <a:ext cx="86391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6412" y="1700808"/>
            <a:ext cx="30234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6412" y="2522611"/>
            <a:ext cx="87840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412" y="3355988"/>
            <a:ext cx="87840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6412" y="4224089"/>
            <a:ext cx="87840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6412" y="5138489"/>
            <a:ext cx="87840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38300"/>
            <a:ext cx="11020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47825"/>
            <a:ext cx="105441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556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0200" y="25637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0073" y="35010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6093" y="43810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109787"/>
            <a:ext cx="10487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95561"/>
            <a:ext cx="10525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995" y="3924448"/>
            <a:ext cx="5256584" cy="2528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05012"/>
            <a:ext cx="111442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45096"/>
            <a:ext cx="10677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64574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7337"/>
            <a:ext cx="110680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6925"/>
            <a:ext cx="110871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60948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6046"/>
            <a:ext cx="111728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72008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1073621"/>
            <a:ext cx="5010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29374"/>
            <a:ext cx="4968552" cy="329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38350"/>
            <a:ext cx="105822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