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502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2624137"/>
            <a:ext cx="721042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19237"/>
            <a:ext cx="111347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86104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73946"/>
            <a:ext cx="10081120" cy="53674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5013176"/>
            <a:ext cx="208823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47812"/>
            <a:ext cx="110680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365104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56345"/>
            <a:ext cx="109537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37321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60"/>
            <a:ext cx="109347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233" y="3946351"/>
            <a:ext cx="10239375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580526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71761"/>
            <a:ext cx="111061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452687"/>
            <a:ext cx="102489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428999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66850"/>
            <a:ext cx="104489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1081087"/>
            <a:ext cx="60102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132856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035682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149080"/>
            <a:ext cx="5688632" cy="1853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2438400"/>
            <a:ext cx="49815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83543"/>
            <a:ext cx="111728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94116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1009650"/>
            <a:ext cx="70008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5562" y="1988840"/>
            <a:ext cx="31403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5562" y="2937964"/>
            <a:ext cx="64527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5562" y="4077072"/>
            <a:ext cx="6668790" cy="1656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524125"/>
            <a:ext cx="111252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1521296"/>
            <a:ext cx="65722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356992"/>
            <a:ext cx="324036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0560" y="5405711"/>
            <a:ext cx="2453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76400"/>
            <a:ext cx="109347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124075"/>
            <a:ext cx="100869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437853"/>
            <a:ext cx="102584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6952"/>
            <a:ext cx="741682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09120"/>
            <a:ext cx="1031378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39205"/>
            <a:ext cx="111347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604962"/>
            <a:ext cx="102012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047875"/>
            <a:ext cx="101917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336441"/>
            <a:ext cx="9723437" cy="54049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478" y="3573016"/>
            <a:ext cx="9439025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478" y="5229200"/>
            <a:ext cx="9439025" cy="1493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43050"/>
            <a:ext cx="110775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900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283543"/>
            <a:ext cx="99822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446449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13906"/>
            <a:ext cx="496855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4313906"/>
            <a:ext cx="4968552" cy="1635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684" y="6165303"/>
            <a:ext cx="9548795" cy="576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18245"/>
            <a:ext cx="110871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5374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41487"/>
            <a:ext cx="109632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80145"/>
            <a:ext cx="104775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480145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71612"/>
            <a:ext cx="111728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0912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772816"/>
            <a:ext cx="92392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021" y="3645024"/>
            <a:ext cx="92583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59" y="832242"/>
            <a:ext cx="10118725" cy="60257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9289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2025-08-11T12:28:59Z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