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060848"/>
            <a:ext cx="556260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87" y="3760837"/>
            <a:ext cx="76676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011" y="5403676"/>
            <a:ext cx="28479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56320"/>
            <a:ext cx="111442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666875"/>
            <a:ext cx="8648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5678"/>
            <a:ext cx="8064896" cy="107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933056"/>
            <a:ext cx="8064896" cy="1038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8127"/>
            <a:ext cx="110204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68127"/>
            <a:ext cx="10610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543397"/>
            <a:ext cx="93059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3036" y="2348880"/>
            <a:ext cx="710123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036" y="3193832"/>
            <a:ext cx="479697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036" y="4108232"/>
            <a:ext cx="911745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036" y="4964759"/>
            <a:ext cx="738926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952625"/>
            <a:ext cx="98298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61048"/>
            <a:ext cx="33843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880" y="3861048"/>
            <a:ext cx="43646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881187"/>
            <a:ext cx="90773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3312368" cy="1115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5820" y="3861048"/>
            <a:ext cx="3768841" cy="1296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790575"/>
            <a:ext cx="78867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80928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63745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482406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5246335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719137"/>
            <a:ext cx="48006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772816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606193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3636340"/>
            <a:ext cx="5112568" cy="1016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4941168"/>
            <a:ext cx="5112568" cy="1197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28900"/>
            <a:ext cx="110299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9944"/>
            <a:ext cx="104203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78517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00320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98973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81162"/>
            <a:ext cx="110109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75608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88087"/>
            <a:ext cx="75608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297260"/>
            <a:ext cx="65817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8884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752769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516698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350076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5090855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5924233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2025-08-11T11:57:18Z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