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557462"/>
            <a:ext cx="607695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143000"/>
            <a:ext cx="8534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847927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866499"/>
            <a:ext cx="511256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908220"/>
            <a:ext cx="77048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877747" cy="519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38300"/>
            <a:ext cx="10563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96913"/>
            <a:ext cx="104965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047875"/>
            <a:ext cx="100107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575023"/>
            <a:ext cx="99345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1961" y="2708920"/>
            <a:ext cx="72008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93096"/>
            <a:ext cx="9577064" cy="1218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81175"/>
            <a:ext cx="11258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85293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71687"/>
            <a:ext cx="110775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93725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928992" cy="5404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12474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1162050"/>
            <a:ext cx="88868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348880"/>
            <a:ext cx="10081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9026" y="4077072"/>
            <a:ext cx="1008112" cy="1268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581275"/>
            <a:ext cx="82296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852936"/>
            <a:ext cx="15121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666750"/>
            <a:ext cx="7867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365104"/>
            <a:ext cx="69127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453124"/>
            <a:ext cx="69127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814387"/>
            <a:ext cx="64770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852936"/>
            <a:ext cx="70567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021979"/>
            <a:ext cx="70567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109999"/>
            <a:ext cx="70567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05075"/>
            <a:ext cx="109918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