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3" r:id="rId24"/>
    <p:sldId id="346" r:id="rId25"/>
    <p:sldId id="347" r:id="rId26"/>
    <p:sldId id="354" r:id="rId27"/>
    <p:sldId id="348" r:id="rId28"/>
    <p:sldId id="349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312" y="4278610"/>
            <a:ext cx="41433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1433512"/>
            <a:ext cx="57435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167417" cy="2805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9080"/>
            <a:ext cx="3960440" cy="26199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328498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8640960" cy="24931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559" y="2037503"/>
            <a:ext cx="2727872" cy="333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566020"/>
            <a:ext cx="111823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17032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78" y="1268760"/>
            <a:ext cx="11229330" cy="39153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123124"/>
            <a:ext cx="4536504" cy="26902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9468" y="4293096"/>
            <a:ext cx="1966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5890"/>
            <a:ext cx="117348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1423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44327"/>
            <a:ext cx="11220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2922"/>
            <a:ext cx="117062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2603"/>
            <a:ext cx="11182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73325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52736"/>
            <a:ext cx="8508826" cy="570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2555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0851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605087"/>
            <a:ext cx="100965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04987"/>
            <a:ext cx="115919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33600"/>
            <a:ext cx="109061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8610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32484"/>
            <a:ext cx="6912768" cy="43811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2132485"/>
            <a:ext cx="6971878" cy="462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95450"/>
            <a:ext cx="107346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55679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2039" y="155679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7082" y="2471192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7993" y="2471192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3608" y="3420317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3420317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3420317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6530" y="4357867"/>
            <a:ext cx="11106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71700"/>
            <a:ext cx="107346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012411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296"/>
          <a:stretch/>
        </p:blipFill>
        <p:spPr>
          <a:xfrm>
            <a:off x="2639616" y="1988840"/>
            <a:ext cx="6912768" cy="423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24075"/>
            <a:ext cx="107537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6104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1125"/>
            <a:ext cx="118205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33537"/>
            <a:ext cx="107727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33662"/>
            <a:ext cx="116490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52550"/>
            <a:ext cx="10133583" cy="3858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193152"/>
            <a:ext cx="7056784" cy="1548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936" y="3861048"/>
            <a:ext cx="5237039" cy="1332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36" y="5203710"/>
            <a:ext cx="7181256" cy="1537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3525"/>
            <a:ext cx="11610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6438"/>
            <a:ext cx="116490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22920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85912"/>
            <a:ext cx="11630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4371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6362"/>
            <a:ext cx="117633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628800"/>
            <a:ext cx="6593959" cy="3240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011" y="1147787"/>
            <a:ext cx="4560563" cy="357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4435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573016"/>
            <a:ext cx="3914775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528" y="2348880"/>
            <a:ext cx="10344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84984"/>
            <a:ext cx="3360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3388468"/>
            <a:ext cx="4176464" cy="32808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375678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2025-08-12T07:27:40Z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